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8"/>
  </p:notesMasterIdLst>
  <p:sldIdLst>
    <p:sldId id="266" r:id="rId5"/>
    <p:sldId id="257" r:id="rId6"/>
    <p:sldId id="291" r:id="rId7"/>
    <p:sldId id="268" r:id="rId8"/>
    <p:sldId id="297" r:id="rId9"/>
    <p:sldId id="298" r:id="rId10"/>
    <p:sldId id="299" r:id="rId11"/>
    <p:sldId id="267" r:id="rId12"/>
    <p:sldId id="269" r:id="rId13"/>
    <p:sldId id="270" r:id="rId14"/>
    <p:sldId id="292" r:id="rId15"/>
    <p:sldId id="300" r:id="rId16"/>
    <p:sldId id="301" r:id="rId17"/>
    <p:sldId id="302" r:id="rId18"/>
    <p:sldId id="304" r:id="rId19"/>
    <p:sldId id="306" r:id="rId20"/>
    <p:sldId id="271" r:id="rId21"/>
    <p:sldId id="273" r:id="rId22"/>
    <p:sldId id="293" r:id="rId23"/>
    <p:sldId id="305" r:id="rId24"/>
    <p:sldId id="307" r:id="rId25"/>
    <p:sldId id="308" r:id="rId26"/>
    <p:sldId id="303" r:id="rId27"/>
    <p:sldId id="309" r:id="rId28"/>
    <p:sldId id="310" r:id="rId29"/>
    <p:sldId id="274" r:id="rId30"/>
    <p:sldId id="275" r:id="rId31"/>
    <p:sldId id="276" r:id="rId32"/>
    <p:sldId id="294" r:id="rId33"/>
    <p:sldId id="288" r:id="rId34"/>
    <p:sldId id="289" r:id="rId35"/>
    <p:sldId id="290" r:id="rId36"/>
    <p:sldId id="296" r:id="rId37"/>
    <p:sldId id="277" r:id="rId38"/>
    <p:sldId id="278" r:id="rId39"/>
    <p:sldId id="279" r:id="rId40"/>
    <p:sldId id="280" r:id="rId41"/>
    <p:sldId id="295" r:id="rId42"/>
    <p:sldId id="285" r:id="rId43"/>
    <p:sldId id="286" r:id="rId44"/>
    <p:sldId id="287" r:id="rId45"/>
    <p:sldId id="281" r:id="rId46"/>
    <p:sldId id="28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32" y="5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8/5/layout/IconCircle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C13AB6D-DEA2-4CBB-AC69-1EF1A6AD1512}">
      <dgm:prSet custT="1"/>
      <dgm:spPr/>
      <dgm:t>
        <a:bodyPr/>
        <a:lstStyle/>
        <a:p>
          <a:pPr>
            <a:lnSpc>
              <a:spcPct val="100000"/>
            </a:lnSpc>
            <a:defRPr cap="all"/>
          </a:pPr>
          <a:r>
            <a:rPr lang="id-ID" sz="2000" b="1" dirty="0"/>
            <a:t>LOGICAL DATA DIAGRAM</a:t>
          </a:r>
          <a:endParaRPr lang="en-US" sz="2000" b="1" dirty="0"/>
        </a:p>
      </dgm:t>
    </dgm:pt>
    <dgm:pt modelId="{2C752582-D9FF-4E04-A92F-827DB4BB5C48}" type="parTrans" cxnId="{4B888393-351D-4489-90C9-5A68061AB236}">
      <dgm:prSet/>
      <dgm:spPr/>
      <dgm:t>
        <a:bodyPr/>
        <a:lstStyle/>
        <a:p>
          <a:endParaRPr lang="en-US" sz="2400" b="1"/>
        </a:p>
      </dgm:t>
    </dgm:pt>
    <dgm:pt modelId="{9C64CC83-643C-4E12-8F97-BC19DC031190}" type="sibTrans" cxnId="{4B888393-351D-4489-90C9-5A68061AB236}">
      <dgm:prSet/>
      <dgm:spPr/>
      <dgm:t>
        <a:bodyPr/>
        <a:lstStyle/>
        <a:p>
          <a:endParaRPr lang="en-US" sz="2400" b="1"/>
        </a:p>
      </dgm:t>
    </dgm:pt>
    <dgm:pt modelId="{53742231-981F-480A-940F-203EC2F7423F}">
      <dgm:prSet custT="1"/>
      <dgm:spPr/>
      <dgm:t>
        <a:bodyPr/>
        <a:lstStyle/>
        <a:p>
          <a:pPr>
            <a:lnSpc>
              <a:spcPct val="100000"/>
            </a:lnSpc>
            <a:defRPr cap="all"/>
          </a:pPr>
          <a:r>
            <a:rPr lang="id-ID" sz="2000" b="1" dirty="0"/>
            <a:t>DATA DISSEMINATION DIAGRAM</a:t>
          </a:r>
          <a:endParaRPr lang="en-US" sz="2000" b="1" dirty="0"/>
        </a:p>
      </dgm:t>
    </dgm:pt>
    <dgm:pt modelId="{2FC75195-FBA1-43DE-85DD-40B4B3A2F1F3}" type="parTrans" cxnId="{F226B1C2-5D99-403A-8240-EAD6BD4D8534}">
      <dgm:prSet/>
      <dgm:spPr/>
      <dgm:t>
        <a:bodyPr/>
        <a:lstStyle/>
        <a:p>
          <a:endParaRPr lang="en-US" sz="2400" b="1"/>
        </a:p>
      </dgm:t>
    </dgm:pt>
    <dgm:pt modelId="{EF449C32-A7AE-4099-9E9B-9E2F736A89CE}" type="sibTrans" cxnId="{F226B1C2-5D99-403A-8240-EAD6BD4D8534}">
      <dgm:prSet/>
      <dgm:spPr/>
      <dgm:t>
        <a:bodyPr/>
        <a:lstStyle/>
        <a:p>
          <a:endParaRPr lang="en-US" sz="2400" b="1"/>
        </a:p>
      </dgm:t>
    </dgm:pt>
    <dgm:pt modelId="{9EF41CC5-EF3B-4A6D-8229-3F1333EADFB3}">
      <dgm:prSet custT="1"/>
      <dgm:spPr/>
      <dgm:t>
        <a:bodyPr/>
        <a:lstStyle/>
        <a:p>
          <a:pPr>
            <a:lnSpc>
              <a:spcPct val="100000"/>
            </a:lnSpc>
            <a:defRPr cap="all"/>
          </a:pPr>
          <a:r>
            <a:rPr lang="id-ID" sz="2000" b="1" dirty="0"/>
            <a:t>DATA SECURITY DIAGRAM</a:t>
          </a:r>
          <a:endParaRPr lang="en-US" sz="2000" b="1" dirty="0"/>
        </a:p>
      </dgm:t>
    </dgm:pt>
    <dgm:pt modelId="{DAEF1C7D-B0C5-46FA-BED3-8A54E918D3E0}" type="parTrans" cxnId="{E476EEBC-7C9F-4E07-BD58-1044B9769B64}">
      <dgm:prSet/>
      <dgm:spPr/>
      <dgm:t>
        <a:bodyPr/>
        <a:lstStyle/>
        <a:p>
          <a:endParaRPr lang="en-US" sz="2400" b="1"/>
        </a:p>
      </dgm:t>
    </dgm:pt>
    <dgm:pt modelId="{98E6DD7C-B953-4119-9F64-9914E467ECBF}" type="sibTrans" cxnId="{E476EEBC-7C9F-4E07-BD58-1044B9769B64}">
      <dgm:prSet/>
      <dgm:spPr/>
      <dgm:t>
        <a:bodyPr/>
        <a:lstStyle/>
        <a:p>
          <a:endParaRPr lang="en-US" sz="2400" b="1"/>
        </a:p>
      </dgm:t>
    </dgm:pt>
    <dgm:pt modelId="{87DB0C69-44F6-4A55-B5A3-A9BFC8B0C56F}">
      <dgm:prSet custT="1"/>
      <dgm:spPr/>
      <dgm:t>
        <a:bodyPr/>
        <a:lstStyle/>
        <a:p>
          <a:pPr>
            <a:lnSpc>
              <a:spcPct val="100000"/>
            </a:lnSpc>
            <a:defRPr cap="all"/>
          </a:pPr>
          <a:r>
            <a:rPr lang="id-ID" sz="2000" b="1" dirty="0"/>
            <a:t>DATA MIGRATION DIAGRAM</a:t>
          </a:r>
          <a:endParaRPr lang="en-US" sz="2000" b="1" dirty="0"/>
        </a:p>
      </dgm:t>
    </dgm:pt>
    <dgm:pt modelId="{D9B117B6-44C1-4D89-9027-C2C74560793C}" type="parTrans" cxnId="{72A1D119-D3A4-43AD-A1E2-40B45DD73B9E}">
      <dgm:prSet/>
      <dgm:spPr/>
      <dgm:t>
        <a:bodyPr/>
        <a:lstStyle/>
        <a:p>
          <a:endParaRPr lang="en-US" sz="2400" b="1"/>
        </a:p>
      </dgm:t>
    </dgm:pt>
    <dgm:pt modelId="{C88DBE00-A773-484C-8D49-1B5D473D99EE}" type="sibTrans" cxnId="{72A1D119-D3A4-43AD-A1E2-40B45DD73B9E}">
      <dgm:prSet/>
      <dgm:spPr/>
      <dgm:t>
        <a:bodyPr/>
        <a:lstStyle/>
        <a:p>
          <a:endParaRPr lang="en-US" sz="2400" b="1"/>
        </a:p>
      </dgm:t>
    </dgm:pt>
    <dgm:pt modelId="{207FF520-9F9D-4605-B963-1C78DA3B2FF8}">
      <dgm:prSet custT="1"/>
      <dgm:spPr/>
      <dgm:t>
        <a:bodyPr/>
        <a:lstStyle/>
        <a:p>
          <a:pPr>
            <a:lnSpc>
              <a:spcPct val="100000"/>
            </a:lnSpc>
            <a:defRPr cap="all"/>
          </a:pPr>
          <a:r>
            <a:rPr lang="en-US" sz="2000" b="1" dirty="0"/>
            <a:t>SERVICE DATA DIAGRAM</a:t>
          </a:r>
        </a:p>
      </dgm:t>
    </dgm:pt>
    <dgm:pt modelId="{36388459-7A99-45B6-84D3-771BE11F97AF}" type="parTrans" cxnId="{9F92B5B3-F87E-4F53-996C-92CEBB3B6E6C}">
      <dgm:prSet/>
      <dgm:spPr/>
      <dgm:t>
        <a:bodyPr/>
        <a:lstStyle/>
        <a:p>
          <a:endParaRPr lang="en-US"/>
        </a:p>
      </dgm:t>
    </dgm:pt>
    <dgm:pt modelId="{81F6CCFC-62E9-44B8-A603-B04462CC1FBF}" type="sibTrans" cxnId="{9F92B5B3-F87E-4F53-996C-92CEBB3B6E6C}">
      <dgm:prSet/>
      <dgm:spPr/>
      <dgm:t>
        <a:bodyPr/>
        <a:lstStyle/>
        <a:p>
          <a:endParaRPr lang="en-US"/>
        </a:p>
      </dgm:t>
    </dgm:pt>
    <dgm:pt modelId="{F1F413A5-77DF-4C06-8100-118334054132}" type="pres">
      <dgm:prSet presAssocID="{8AA20905-3954-474B-A606-562BCA026DC1}" presName="root" presStyleCnt="0">
        <dgm:presLayoutVars>
          <dgm:dir/>
          <dgm:resizeHandles val="exact"/>
        </dgm:presLayoutVars>
      </dgm:prSet>
      <dgm:spPr/>
    </dgm:pt>
    <dgm:pt modelId="{AC1929A9-5981-4A32-9C0D-4B197E67AD0B}" type="pres">
      <dgm:prSet presAssocID="{DC13AB6D-DEA2-4CBB-AC69-1EF1A6AD1512}" presName="compNode" presStyleCnt="0"/>
      <dgm:spPr/>
    </dgm:pt>
    <dgm:pt modelId="{6A089DC9-F967-46A6-B07A-5A52552B5111}" type="pres">
      <dgm:prSet presAssocID="{DC13AB6D-DEA2-4CBB-AC69-1EF1A6AD1512}" presName="iconBgRect" presStyleLbl="bgShp" presStyleIdx="0" presStyleCnt="5"/>
      <dgm:spPr/>
    </dgm:pt>
    <dgm:pt modelId="{E3F362C5-CA6A-4AE7-BE60-021A02C58117}" type="pres">
      <dgm:prSet presAssocID="{DC13AB6D-DEA2-4CBB-AC69-1EF1A6AD151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rain"/>
        </a:ext>
      </dgm:extLst>
    </dgm:pt>
    <dgm:pt modelId="{A98D5481-822A-4C7B-9317-BF8F1EB3B576}" type="pres">
      <dgm:prSet presAssocID="{DC13AB6D-DEA2-4CBB-AC69-1EF1A6AD1512}" presName="spaceRect" presStyleCnt="0"/>
      <dgm:spPr/>
    </dgm:pt>
    <dgm:pt modelId="{A2F8B06C-1613-4059-8CA9-4B585B75CD83}" type="pres">
      <dgm:prSet presAssocID="{DC13AB6D-DEA2-4CBB-AC69-1EF1A6AD1512}" presName="textRect" presStyleLbl="revTx" presStyleIdx="0" presStyleCnt="5">
        <dgm:presLayoutVars>
          <dgm:chMax val="1"/>
          <dgm:chPref val="1"/>
        </dgm:presLayoutVars>
      </dgm:prSet>
      <dgm:spPr/>
    </dgm:pt>
    <dgm:pt modelId="{583E4C28-A976-4978-B6B4-7E07AC9A7EEE}" type="pres">
      <dgm:prSet presAssocID="{9C64CC83-643C-4E12-8F97-BC19DC031190}" presName="sibTrans" presStyleCnt="0"/>
      <dgm:spPr/>
    </dgm:pt>
    <dgm:pt modelId="{C074913D-DA51-4E4C-874B-92237D81E8D6}" type="pres">
      <dgm:prSet presAssocID="{53742231-981F-480A-940F-203EC2F7423F}" presName="compNode" presStyleCnt="0"/>
      <dgm:spPr/>
    </dgm:pt>
    <dgm:pt modelId="{324840A6-FF0C-43D5-90C5-D5A3F9B0AE25}" type="pres">
      <dgm:prSet presAssocID="{53742231-981F-480A-940F-203EC2F7423F}" presName="iconBgRect" presStyleLbl="bgShp" presStyleIdx="1" presStyleCnt="5"/>
      <dgm:spPr/>
    </dgm:pt>
    <dgm:pt modelId="{59BA8133-B518-4537-9881-3822CD7CAD06}" type="pres">
      <dgm:prSet presAssocID="{53742231-981F-480A-940F-203EC2F742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xi"/>
        </a:ext>
      </dgm:extLst>
    </dgm:pt>
    <dgm:pt modelId="{F00EB37F-BC7D-408A-BE83-38FAA3918931}" type="pres">
      <dgm:prSet presAssocID="{53742231-981F-480A-940F-203EC2F7423F}" presName="spaceRect" presStyleCnt="0"/>
      <dgm:spPr/>
    </dgm:pt>
    <dgm:pt modelId="{5C5DF5E2-29DF-4330-A157-BCD37FD12928}" type="pres">
      <dgm:prSet presAssocID="{53742231-981F-480A-940F-203EC2F7423F}" presName="textRect" presStyleLbl="revTx" presStyleIdx="1" presStyleCnt="5">
        <dgm:presLayoutVars>
          <dgm:chMax val="1"/>
          <dgm:chPref val="1"/>
        </dgm:presLayoutVars>
      </dgm:prSet>
      <dgm:spPr/>
    </dgm:pt>
    <dgm:pt modelId="{EC52957E-7412-4C7A-8984-5745F0EEAC1C}" type="pres">
      <dgm:prSet presAssocID="{EF449C32-A7AE-4099-9E9B-9E2F736A89CE}" presName="sibTrans" presStyleCnt="0"/>
      <dgm:spPr/>
    </dgm:pt>
    <dgm:pt modelId="{7C11A057-D867-4C6B-ADFD-9CD34202F348}" type="pres">
      <dgm:prSet presAssocID="{9EF41CC5-EF3B-4A6D-8229-3F1333EADFB3}" presName="compNode" presStyleCnt="0"/>
      <dgm:spPr/>
    </dgm:pt>
    <dgm:pt modelId="{8A9D0615-74BE-404B-8F88-7FCE70F9CA5E}" type="pres">
      <dgm:prSet presAssocID="{9EF41CC5-EF3B-4A6D-8229-3F1333EADFB3}" presName="iconBgRect" presStyleLbl="bgShp" presStyleIdx="2" presStyleCnt="5"/>
      <dgm:spPr/>
    </dgm:pt>
    <dgm:pt modelId="{5FF658BC-830B-42C7-99ED-06DBBA838B7B}" type="pres">
      <dgm:prSet presAssocID="{9EF41CC5-EF3B-4A6D-8229-3F1333EADFB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ement truck"/>
        </a:ext>
      </dgm:extLst>
    </dgm:pt>
    <dgm:pt modelId="{D9FC7078-E5C7-42A7-BC95-B26AC3AB61F2}" type="pres">
      <dgm:prSet presAssocID="{9EF41CC5-EF3B-4A6D-8229-3F1333EADFB3}" presName="spaceRect" presStyleCnt="0"/>
      <dgm:spPr/>
    </dgm:pt>
    <dgm:pt modelId="{B7DEF6C5-8837-48BB-9ADC-2C179D03188A}" type="pres">
      <dgm:prSet presAssocID="{9EF41CC5-EF3B-4A6D-8229-3F1333EADFB3}" presName="textRect" presStyleLbl="revTx" presStyleIdx="2" presStyleCnt="5">
        <dgm:presLayoutVars>
          <dgm:chMax val="1"/>
          <dgm:chPref val="1"/>
        </dgm:presLayoutVars>
      </dgm:prSet>
      <dgm:spPr/>
    </dgm:pt>
    <dgm:pt modelId="{00E6F74C-7087-4468-9A45-A1249FDE91C0}" type="pres">
      <dgm:prSet presAssocID="{98E6DD7C-B953-4119-9F64-9914E467ECBF}" presName="sibTrans" presStyleCnt="0"/>
      <dgm:spPr/>
    </dgm:pt>
    <dgm:pt modelId="{F02E8C8D-0439-4503-9738-D5920DA4C566}" type="pres">
      <dgm:prSet presAssocID="{87DB0C69-44F6-4A55-B5A3-A9BFC8B0C56F}" presName="compNode" presStyleCnt="0"/>
      <dgm:spPr/>
    </dgm:pt>
    <dgm:pt modelId="{D5CD9DDE-68C5-495B-B881-A7D1BF1D1A6B}" type="pres">
      <dgm:prSet presAssocID="{87DB0C69-44F6-4A55-B5A3-A9BFC8B0C56F}" presName="iconBgRect" presStyleLbl="bgShp" presStyleIdx="3" presStyleCnt="5"/>
      <dgm:spPr/>
    </dgm:pt>
    <dgm:pt modelId="{17B69EC2-A93C-4A52-83BD-36A8270485D8}" type="pres">
      <dgm:prSet presAssocID="{87DB0C69-44F6-4A55-B5A3-A9BFC8B0C56F}" presName="iconRect" presStyleLbl="node1" presStyleIdx="3" presStyleCnt="5"/>
      <dgm:spPr/>
    </dgm:pt>
    <dgm:pt modelId="{7C0252D3-56C3-4279-A4FB-58F98C1E6917}" type="pres">
      <dgm:prSet presAssocID="{87DB0C69-44F6-4A55-B5A3-A9BFC8B0C56F}" presName="spaceRect" presStyleCnt="0"/>
      <dgm:spPr/>
    </dgm:pt>
    <dgm:pt modelId="{473E5DF9-A6E6-4A1A-A127-A9324939F619}" type="pres">
      <dgm:prSet presAssocID="{87DB0C69-44F6-4A55-B5A3-A9BFC8B0C56F}" presName="textRect" presStyleLbl="revTx" presStyleIdx="3" presStyleCnt="5">
        <dgm:presLayoutVars>
          <dgm:chMax val="1"/>
          <dgm:chPref val="1"/>
        </dgm:presLayoutVars>
      </dgm:prSet>
      <dgm:spPr/>
    </dgm:pt>
    <dgm:pt modelId="{B62C8589-3C12-4632-8DE3-5E0D5D740556}" type="pres">
      <dgm:prSet presAssocID="{C88DBE00-A773-484C-8D49-1B5D473D99EE}" presName="sibTrans" presStyleCnt="0"/>
      <dgm:spPr/>
    </dgm:pt>
    <dgm:pt modelId="{1F9A432C-BED2-4E62-9E62-B7CA6635A793}" type="pres">
      <dgm:prSet presAssocID="{207FF520-9F9D-4605-B963-1C78DA3B2FF8}" presName="compNode" presStyleCnt="0"/>
      <dgm:spPr/>
    </dgm:pt>
    <dgm:pt modelId="{2807C1A6-658D-45C1-96F9-06DF6B5D6BE1}" type="pres">
      <dgm:prSet presAssocID="{207FF520-9F9D-4605-B963-1C78DA3B2FF8}" presName="iconBgRect" presStyleLbl="bgShp" presStyleIdx="4" presStyleCnt="5"/>
      <dgm:spPr/>
    </dgm:pt>
    <dgm:pt modelId="{BDA388C0-6B67-4536-A131-C5A0BA0BDAF1}" type="pres">
      <dgm:prSet presAssocID="{207FF520-9F9D-4605-B963-1C78DA3B2FF8}" presName="iconRect" presStyleLbl="node1" presStyleIdx="4" presStyleCnt="5"/>
      <dgm:spPr/>
    </dgm:pt>
    <dgm:pt modelId="{FAAB7648-077C-4EFF-9AE3-8C06C60884D2}" type="pres">
      <dgm:prSet presAssocID="{207FF520-9F9D-4605-B963-1C78DA3B2FF8}" presName="spaceRect" presStyleCnt="0"/>
      <dgm:spPr/>
    </dgm:pt>
    <dgm:pt modelId="{9EB497EC-D31F-489D-8DDB-88D1F92193E6}" type="pres">
      <dgm:prSet presAssocID="{207FF520-9F9D-4605-B963-1C78DA3B2FF8}" presName="textRect" presStyleLbl="revTx" presStyleIdx="4" presStyleCnt="5">
        <dgm:presLayoutVars>
          <dgm:chMax val="1"/>
          <dgm:chPref val="1"/>
        </dgm:presLayoutVars>
      </dgm:prSet>
      <dgm:spPr/>
    </dgm:pt>
  </dgm:ptLst>
  <dgm:cxnLst>
    <dgm:cxn modelId="{72A1D119-D3A4-43AD-A1E2-40B45DD73B9E}" srcId="{8AA20905-3954-474B-A606-562BCA026DC1}" destId="{87DB0C69-44F6-4A55-B5A3-A9BFC8B0C56F}" srcOrd="3" destOrd="0" parTransId="{D9B117B6-44C1-4D89-9027-C2C74560793C}" sibTransId="{C88DBE00-A773-484C-8D49-1B5D473D99EE}"/>
    <dgm:cxn modelId="{33E6E24C-E27B-4FA3-94EA-1F6FD8F9FD95}" type="presOf" srcId="{207FF520-9F9D-4605-B963-1C78DA3B2FF8}" destId="{9EB497EC-D31F-489D-8DDB-88D1F92193E6}" srcOrd="0" destOrd="0" presId="urn:microsoft.com/office/officeart/2018/5/layout/IconCircleLabelList"/>
    <dgm:cxn modelId="{4B888393-351D-4489-90C9-5A68061AB236}" srcId="{8AA20905-3954-474B-A606-562BCA026DC1}" destId="{DC13AB6D-DEA2-4CBB-AC69-1EF1A6AD1512}" srcOrd="0" destOrd="0" parTransId="{2C752582-D9FF-4E04-A92F-827DB4BB5C48}" sibTransId="{9C64CC83-643C-4E12-8F97-BC19DC031190}"/>
    <dgm:cxn modelId="{BC9954A8-84FD-41E0-BF01-CBCB7CCC231D}" type="presOf" srcId="{8AA20905-3954-474B-A606-562BCA026DC1}" destId="{F1F413A5-77DF-4C06-8100-118334054132}" srcOrd="0" destOrd="0" presId="urn:microsoft.com/office/officeart/2018/5/layout/IconCircleLabelList"/>
    <dgm:cxn modelId="{9F92B5B3-F87E-4F53-996C-92CEBB3B6E6C}" srcId="{8AA20905-3954-474B-A606-562BCA026DC1}" destId="{207FF520-9F9D-4605-B963-1C78DA3B2FF8}" srcOrd="4" destOrd="0" parTransId="{36388459-7A99-45B6-84D3-771BE11F97AF}" sibTransId="{81F6CCFC-62E9-44B8-A603-B04462CC1FBF}"/>
    <dgm:cxn modelId="{50AD13B7-7E34-4C3A-B2AE-5657F72BDB3E}" type="presOf" srcId="{53742231-981F-480A-940F-203EC2F7423F}" destId="{5C5DF5E2-29DF-4330-A157-BCD37FD12928}" srcOrd="0" destOrd="0" presId="urn:microsoft.com/office/officeart/2018/5/layout/IconCircleLabelList"/>
    <dgm:cxn modelId="{E476EEBC-7C9F-4E07-BD58-1044B9769B64}" srcId="{8AA20905-3954-474B-A606-562BCA026DC1}" destId="{9EF41CC5-EF3B-4A6D-8229-3F1333EADFB3}" srcOrd="2" destOrd="0" parTransId="{DAEF1C7D-B0C5-46FA-BED3-8A54E918D3E0}" sibTransId="{98E6DD7C-B953-4119-9F64-9914E467ECBF}"/>
    <dgm:cxn modelId="{F226B1C2-5D99-403A-8240-EAD6BD4D8534}" srcId="{8AA20905-3954-474B-A606-562BCA026DC1}" destId="{53742231-981F-480A-940F-203EC2F7423F}" srcOrd="1" destOrd="0" parTransId="{2FC75195-FBA1-43DE-85DD-40B4B3A2F1F3}" sibTransId="{EF449C32-A7AE-4099-9E9B-9E2F736A89CE}"/>
    <dgm:cxn modelId="{C61E85D3-59D6-41FA-B89A-108A7DDB6ECF}" type="presOf" srcId="{9EF41CC5-EF3B-4A6D-8229-3F1333EADFB3}" destId="{B7DEF6C5-8837-48BB-9ADC-2C179D03188A}" srcOrd="0" destOrd="0" presId="urn:microsoft.com/office/officeart/2018/5/layout/IconCircleLabelList"/>
    <dgm:cxn modelId="{15206FDD-D218-4A29-B2AF-EE87BA421A55}" type="presOf" srcId="{DC13AB6D-DEA2-4CBB-AC69-1EF1A6AD1512}" destId="{A2F8B06C-1613-4059-8CA9-4B585B75CD83}" srcOrd="0" destOrd="0" presId="urn:microsoft.com/office/officeart/2018/5/layout/IconCircleLabelList"/>
    <dgm:cxn modelId="{137DF1E1-6146-414B-8710-A6C3873A4354}" type="presOf" srcId="{87DB0C69-44F6-4A55-B5A3-A9BFC8B0C56F}" destId="{473E5DF9-A6E6-4A1A-A127-A9324939F619}" srcOrd="0" destOrd="0" presId="urn:microsoft.com/office/officeart/2018/5/layout/IconCircleLabelList"/>
    <dgm:cxn modelId="{EC5196A2-8F15-4056-B343-B62FE3A0CD60}" type="presParOf" srcId="{F1F413A5-77DF-4C06-8100-118334054132}" destId="{AC1929A9-5981-4A32-9C0D-4B197E67AD0B}" srcOrd="0" destOrd="0" presId="urn:microsoft.com/office/officeart/2018/5/layout/IconCircleLabelList"/>
    <dgm:cxn modelId="{DB950ACE-A67F-4ACF-BCE0-3192CBBDD098}" type="presParOf" srcId="{AC1929A9-5981-4A32-9C0D-4B197E67AD0B}" destId="{6A089DC9-F967-46A6-B07A-5A52552B5111}" srcOrd="0" destOrd="0" presId="urn:microsoft.com/office/officeart/2018/5/layout/IconCircleLabelList"/>
    <dgm:cxn modelId="{6DA725A3-67F2-44AB-A03E-8DF395CA7725}" type="presParOf" srcId="{AC1929A9-5981-4A32-9C0D-4B197E67AD0B}" destId="{E3F362C5-CA6A-4AE7-BE60-021A02C58117}" srcOrd="1" destOrd="0" presId="urn:microsoft.com/office/officeart/2018/5/layout/IconCircleLabelList"/>
    <dgm:cxn modelId="{DF84C2A4-9048-4D72-BD7C-1D83679F629C}" type="presParOf" srcId="{AC1929A9-5981-4A32-9C0D-4B197E67AD0B}" destId="{A98D5481-822A-4C7B-9317-BF8F1EB3B576}" srcOrd="2" destOrd="0" presId="urn:microsoft.com/office/officeart/2018/5/layout/IconCircleLabelList"/>
    <dgm:cxn modelId="{87ED192F-8DCE-47F1-809C-4C2FF89625CE}" type="presParOf" srcId="{AC1929A9-5981-4A32-9C0D-4B197E67AD0B}" destId="{A2F8B06C-1613-4059-8CA9-4B585B75CD83}" srcOrd="3" destOrd="0" presId="urn:microsoft.com/office/officeart/2018/5/layout/IconCircleLabelList"/>
    <dgm:cxn modelId="{16FFD5D7-226D-41F0-B200-2E17A88FADB0}" type="presParOf" srcId="{F1F413A5-77DF-4C06-8100-118334054132}" destId="{583E4C28-A976-4978-B6B4-7E07AC9A7EEE}" srcOrd="1" destOrd="0" presId="urn:microsoft.com/office/officeart/2018/5/layout/IconCircleLabelList"/>
    <dgm:cxn modelId="{DE2A344E-A74C-4F9B-B62C-34226FB63C21}" type="presParOf" srcId="{F1F413A5-77DF-4C06-8100-118334054132}" destId="{C074913D-DA51-4E4C-874B-92237D81E8D6}" srcOrd="2" destOrd="0" presId="urn:microsoft.com/office/officeart/2018/5/layout/IconCircleLabelList"/>
    <dgm:cxn modelId="{81090A41-71BE-4775-A24F-F44604AF8DAB}" type="presParOf" srcId="{C074913D-DA51-4E4C-874B-92237D81E8D6}" destId="{324840A6-FF0C-43D5-90C5-D5A3F9B0AE25}" srcOrd="0" destOrd="0" presId="urn:microsoft.com/office/officeart/2018/5/layout/IconCircleLabelList"/>
    <dgm:cxn modelId="{07542116-F90C-481B-B402-8CABF5689E48}" type="presParOf" srcId="{C074913D-DA51-4E4C-874B-92237D81E8D6}" destId="{59BA8133-B518-4537-9881-3822CD7CAD06}" srcOrd="1" destOrd="0" presId="urn:microsoft.com/office/officeart/2018/5/layout/IconCircleLabelList"/>
    <dgm:cxn modelId="{41A7DACF-4B41-41AA-A869-C6591F5C42F1}" type="presParOf" srcId="{C074913D-DA51-4E4C-874B-92237D81E8D6}" destId="{F00EB37F-BC7D-408A-BE83-38FAA3918931}" srcOrd="2" destOrd="0" presId="urn:microsoft.com/office/officeart/2018/5/layout/IconCircleLabelList"/>
    <dgm:cxn modelId="{2FD3F757-8BB1-4FB4-BEBB-5F05A6DA6CE8}" type="presParOf" srcId="{C074913D-DA51-4E4C-874B-92237D81E8D6}" destId="{5C5DF5E2-29DF-4330-A157-BCD37FD12928}" srcOrd="3" destOrd="0" presId="urn:microsoft.com/office/officeart/2018/5/layout/IconCircleLabelList"/>
    <dgm:cxn modelId="{35B742DB-7E4F-429E-9220-4A6EEA065B90}" type="presParOf" srcId="{F1F413A5-77DF-4C06-8100-118334054132}" destId="{EC52957E-7412-4C7A-8984-5745F0EEAC1C}" srcOrd="3" destOrd="0" presId="urn:microsoft.com/office/officeart/2018/5/layout/IconCircleLabelList"/>
    <dgm:cxn modelId="{36105A22-D12A-4027-BFBF-4F714973481A}" type="presParOf" srcId="{F1F413A5-77DF-4C06-8100-118334054132}" destId="{7C11A057-D867-4C6B-ADFD-9CD34202F348}" srcOrd="4" destOrd="0" presId="urn:microsoft.com/office/officeart/2018/5/layout/IconCircleLabelList"/>
    <dgm:cxn modelId="{1BD909B9-EA58-49BD-949A-4A2383E347B7}" type="presParOf" srcId="{7C11A057-D867-4C6B-ADFD-9CD34202F348}" destId="{8A9D0615-74BE-404B-8F88-7FCE70F9CA5E}" srcOrd="0" destOrd="0" presId="urn:microsoft.com/office/officeart/2018/5/layout/IconCircleLabelList"/>
    <dgm:cxn modelId="{D04E8D81-6F2F-45BC-8DA5-082EFD85DDC0}" type="presParOf" srcId="{7C11A057-D867-4C6B-ADFD-9CD34202F348}" destId="{5FF658BC-830B-42C7-99ED-06DBBA838B7B}" srcOrd="1" destOrd="0" presId="urn:microsoft.com/office/officeart/2018/5/layout/IconCircleLabelList"/>
    <dgm:cxn modelId="{3A3F9252-2D2B-405F-B980-47490838E774}" type="presParOf" srcId="{7C11A057-D867-4C6B-ADFD-9CD34202F348}" destId="{D9FC7078-E5C7-42A7-BC95-B26AC3AB61F2}" srcOrd="2" destOrd="0" presId="urn:microsoft.com/office/officeart/2018/5/layout/IconCircleLabelList"/>
    <dgm:cxn modelId="{2186D294-A36E-4A1F-9BFF-4720767E8136}" type="presParOf" srcId="{7C11A057-D867-4C6B-ADFD-9CD34202F348}" destId="{B7DEF6C5-8837-48BB-9ADC-2C179D03188A}" srcOrd="3" destOrd="0" presId="urn:microsoft.com/office/officeart/2018/5/layout/IconCircleLabelList"/>
    <dgm:cxn modelId="{77701210-4802-4B02-B460-26A8D7030063}" type="presParOf" srcId="{F1F413A5-77DF-4C06-8100-118334054132}" destId="{00E6F74C-7087-4468-9A45-A1249FDE91C0}" srcOrd="5" destOrd="0" presId="urn:microsoft.com/office/officeart/2018/5/layout/IconCircleLabelList"/>
    <dgm:cxn modelId="{7BC0A5DA-E74F-4DC5-9416-D220DDF7BC1F}" type="presParOf" srcId="{F1F413A5-77DF-4C06-8100-118334054132}" destId="{F02E8C8D-0439-4503-9738-D5920DA4C566}" srcOrd="6" destOrd="0" presId="urn:microsoft.com/office/officeart/2018/5/layout/IconCircleLabelList"/>
    <dgm:cxn modelId="{6BDEC51F-7B8F-43EE-AB42-589A52BE7430}" type="presParOf" srcId="{F02E8C8D-0439-4503-9738-D5920DA4C566}" destId="{D5CD9DDE-68C5-495B-B881-A7D1BF1D1A6B}" srcOrd="0" destOrd="0" presId="urn:microsoft.com/office/officeart/2018/5/layout/IconCircleLabelList"/>
    <dgm:cxn modelId="{26E8C6B4-493B-48E6-8D1C-FEF5B6E6AD36}" type="presParOf" srcId="{F02E8C8D-0439-4503-9738-D5920DA4C566}" destId="{17B69EC2-A93C-4A52-83BD-36A8270485D8}" srcOrd="1" destOrd="0" presId="urn:microsoft.com/office/officeart/2018/5/layout/IconCircleLabelList"/>
    <dgm:cxn modelId="{4AA72BC5-28EA-4D0C-82CC-BD0C2CE68216}" type="presParOf" srcId="{F02E8C8D-0439-4503-9738-D5920DA4C566}" destId="{7C0252D3-56C3-4279-A4FB-58F98C1E6917}" srcOrd="2" destOrd="0" presId="urn:microsoft.com/office/officeart/2018/5/layout/IconCircleLabelList"/>
    <dgm:cxn modelId="{0CF9F82B-2FC7-4546-9AEA-A9559FD57C48}" type="presParOf" srcId="{F02E8C8D-0439-4503-9738-D5920DA4C566}" destId="{473E5DF9-A6E6-4A1A-A127-A9324939F619}" srcOrd="3" destOrd="0" presId="urn:microsoft.com/office/officeart/2018/5/layout/IconCircleLabelList"/>
    <dgm:cxn modelId="{0D77AAC5-60D6-432B-855C-471526B2FDAE}" type="presParOf" srcId="{F1F413A5-77DF-4C06-8100-118334054132}" destId="{B62C8589-3C12-4632-8DE3-5E0D5D740556}" srcOrd="7" destOrd="0" presId="urn:microsoft.com/office/officeart/2018/5/layout/IconCircleLabelList"/>
    <dgm:cxn modelId="{1188EE0E-3C1E-4759-A070-29086CEE68BE}" type="presParOf" srcId="{F1F413A5-77DF-4C06-8100-118334054132}" destId="{1F9A432C-BED2-4E62-9E62-B7CA6635A793}" srcOrd="8" destOrd="0" presId="urn:microsoft.com/office/officeart/2018/5/layout/IconCircleLabelList"/>
    <dgm:cxn modelId="{D4CE7A56-7C4B-479C-A603-1138E0519FD5}" type="presParOf" srcId="{1F9A432C-BED2-4E62-9E62-B7CA6635A793}" destId="{2807C1A6-658D-45C1-96F9-06DF6B5D6BE1}" srcOrd="0" destOrd="0" presId="urn:microsoft.com/office/officeart/2018/5/layout/IconCircleLabelList"/>
    <dgm:cxn modelId="{3F2600FF-964C-4DCC-A324-8289860212F3}" type="presParOf" srcId="{1F9A432C-BED2-4E62-9E62-B7CA6635A793}" destId="{BDA388C0-6B67-4536-A131-C5A0BA0BDAF1}" srcOrd="1" destOrd="0" presId="urn:microsoft.com/office/officeart/2018/5/layout/IconCircleLabelList"/>
    <dgm:cxn modelId="{77E4E113-CC18-4CE5-9328-DC931731548F}" type="presParOf" srcId="{1F9A432C-BED2-4E62-9E62-B7CA6635A793}" destId="{FAAB7648-077C-4EFF-9AE3-8C06C60884D2}" srcOrd="2" destOrd="0" presId="urn:microsoft.com/office/officeart/2018/5/layout/IconCircleLabelList"/>
    <dgm:cxn modelId="{481A8487-7A53-4D97-A23A-779B88A8E51F}" type="presParOf" srcId="{1F9A432C-BED2-4E62-9E62-B7CA6635A793}" destId="{9EB497EC-D31F-489D-8DDB-88D1F92193E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61B0A42-948A-4AAE-AE10-E9A6A283792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AA90D3-8213-4E09-AA96-61331CBDF485}">
      <dgm:prSet/>
      <dgm:spPr/>
      <dgm:t>
        <a:bodyPr/>
        <a:lstStyle/>
        <a:p>
          <a:pPr algn="just">
            <a:buFont typeface="Arial" panose="020B0604020202020204" pitchFamily="34" charset="0"/>
            <a:buChar char="•"/>
          </a:pPr>
          <a:r>
            <a:rPr lang="en-US" b="1" i="0" dirty="0" err="1"/>
            <a:t>Peningkatan</a:t>
          </a:r>
          <a:r>
            <a:rPr lang="en-US" b="1" i="0" dirty="0"/>
            <a:t> </a:t>
          </a:r>
          <a:r>
            <a:rPr lang="en-US" b="1" i="0" dirty="0" err="1"/>
            <a:t>Keamanan</a:t>
          </a:r>
          <a:r>
            <a:rPr lang="en-US" b="1" i="0" dirty="0"/>
            <a:t>:</a:t>
          </a:r>
        </a:p>
      </dgm:t>
    </dgm:pt>
    <dgm:pt modelId="{9F04C5E1-C865-4CEE-AE00-520D3302BEB3}" type="parTrans" cxnId="{7689BAD8-21CF-4517-803C-0DEF0889D38F}">
      <dgm:prSet/>
      <dgm:spPr/>
      <dgm:t>
        <a:bodyPr/>
        <a:lstStyle/>
        <a:p>
          <a:pPr algn="just"/>
          <a:endParaRPr lang="en-US" b="1"/>
        </a:p>
      </dgm:t>
    </dgm:pt>
    <dgm:pt modelId="{314FFF5A-FF37-4EEB-A2BE-4DF0CCE62E70}" type="sibTrans" cxnId="{7689BAD8-21CF-4517-803C-0DEF0889D38F}">
      <dgm:prSet/>
      <dgm:spPr/>
      <dgm:t>
        <a:bodyPr/>
        <a:lstStyle/>
        <a:p>
          <a:pPr algn="just"/>
          <a:endParaRPr lang="en-US" b="1"/>
        </a:p>
      </dgm:t>
    </dgm:pt>
    <dgm:pt modelId="{BCEA486B-6E20-48BB-BE54-73EE1A49D25E}">
      <dgm:prSet/>
      <dgm:spPr/>
      <dgm:t>
        <a:bodyPr/>
        <a:lstStyle/>
        <a:p>
          <a:pPr algn="just">
            <a:buFont typeface="Arial" panose="020B0604020202020204" pitchFamily="34" charset="0"/>
            <a:buChar char="•"/>
          </a:pPr>
          <a:r>
            <a:rPr lang="en-US" b="1" i="0" dirty="0" err="1"/>
            <a:t>Komunikasi</a:t>
          </a:r>
          <a:r>
            <a:rPr lang="en-US" b="1" i="0" dirty="0"/>
            <a:t>:</a:t>
          </a:r>
        </a:p>
      </dgm:t>
    </dgm:pt>
    <dgm:pt modelId="{259DA7E5-9171-4C85-A053-7F87DCD0D448}" type="parTrans" cxnId="{FAB3E36A-36F3-42B9-B560-0ECF41D9E046}">
      <dgm:prSet/>
      <dgm:spPr/>
      <dgm:t>
        <a:bodyPr/>
        <a:lstStyle/>
        <a:p>
          <a:pPr algn="just"/>
          <a:endParaRPr lang="en-US" b="1"/>
        </a:p>
      </dgm:t>
    </dgm:pt>
    <dgm:pt modelId="{C64C07AF-1D3D-44DF-8500-27C43BD0DF48}" type="sibTrans" cxnId="{FAB3E36A-36F3-42B9-B560-0ECF41D9E046}">
      <dgm:prSet/>
      <dgm:spPr/>
      <dgm:t>
        <a:bodyPr/>
        <a:lstStyle/>
        <a:p>
          <a:pPr algn="just"/>
          <a:endParaRPr lang="en-US" b="1"/>
        </a:p>
      </dgm:t>
    </dgm:pt>
    <dgm:pt modelId="{CEF6FA7B-20FF-4B1A-B225-59ABE7E80034}">
      <dgm:prSet/>
      <dgm:spPr/>
      <dgm:t>
        <a:bodyPr/>
        <a:lstStyle/>
        <a:p>
          <a:pPr algn="just">
            <a:buFont typeface="Arial" panose="020B0604020202020204" pitchFamily="34" charset="0"/>
            <a:buChar char="•"/>
          </a:pPr>
          <a:r>
            <a:rPr lang="en-US" b="1" i="0" dirty="0" err="1"/>
            <a:t>Menyediakan</a:t>
          </a:r>
          <a:r>
            <a:rPr lang="en-US" b="1" i="0" dirty="0"/>
            <a:t> </a:t>
          </a:r>
          <a:r>
            <a:rPr lang="en-US" b="1" i="0" dirty="0" err="1"/>
            <a:t>dasar</a:t>
          </a:r>
          <a:r>
            <a:rPr lang="en-US" b="1" i="0" dirty="0"/>
            <a:t> </a:t>
          </a:r>
          <a:r>
            <a:rPr lang="en-US" b="1" i="0" dirty="0" err="1"/>
            <a:t>untuk</a:t>
          </a:r>
          <a:r>
            <a:rPr lang="en-US" b="1" i="0" dirty="0"/>
            <a:t> </a:t>
          </a:r>
          <a:r>
            <a:rPr lang="en-US" b="1" i="0" dirty="0" err="1"/>
            <a:t>mengaudit</a:t>
          </a:r>
          <a:r>
            <a:rPr lang="en-US" b="1" i="0" dirty="0"/>
            <a:t> dan </a:t>
          </a:r>
          <a:r>
            <a:rPr lang="en-US" b="1" i="0" dirty="0" err="1"/>
            <a:t>meninjau</a:t>
          </a:r>
          <a:r>
            <a:rPr lang="en-US" b="1" i="0" dirty="0"/>
            <a:t> </a:t>
          </a:r>
          <a:r>
            <a:rPr lang="en-US" b="1" i="0" dirty="0" err="1"/>
            <a:t>keamanan</a:t>
          </a:r>
          <a:r>
            <a:rPr lang="en-US" b="1" i="0" dirty="0"/>
            <a:t> data, </a:t>
          </a:r>
          <a:r>
            <a:rPr lang="en-US" b="1" i="0" dirty="0" err="1"/>
            <a:t>mengidentifikasi</a:t>
          </a:r>
          <a:r>
            <a:rPr lang="en-US" b="1" i="0" dirty="0"/>
            <a:t> area yang </a:t>
          </a:r>
          <a:r>
            <a:rPr lang="en-US" b="1" i="0" dirty="0" err="1"/>
            <a:t>memerlukan</a:t>
          </a:r>
          <a:r>
            <a:rPr lang="en-US" b="1" i="0" dirty="0"/>
            <a:t> </a:t>
          </a:r>
          <a:r>
            <a:rPr lang="en-US" b="1" i="0" dirty="0" err="1"/>
            <a:t>peningkatan</a:t>
          </a:r>
          <a:r>
            <a:rPr lang="en-US" b="1" i="0" dirty="0"/>
            <a:t> </a:t>
          </a:r>
          <a:r>
            <a:rPr lang="en-US" b="1" i="0" dirty="0" err="1"/>
            <a:t>atau</a:t>
          </a:r>
          <a:r>
            <a:rPr lang="en-US" b="1" i="0" dirty="0"/>
            <a:t> </a:t>
          </a:r>
          <a:r>
            <a:rPr lang="en-US" b="1" i="0" dirty="0" err="1"/>
            <a:t>penyesuaian</a:t>
          </a:r>
          <a:r>
            <a:rPr lang="en-US" b="1" i="0" dirty="0"/>
            <a:t>.</a:t>
          </a:r>
        </a:p>
      </dgm:t>
    </dgm:pt>
    <dgm:pt modelId="{595E31E4-DCD1-4AFA-9F26-E1DA8FAC7A00}" type="parTrans" cxnId="{B217EABF-0980-4375-A32C-BEFE5FA3C221}">
      <dgm:prSet/>
      <dgm:spPr/>
      <dgm:t>
        <a:bodyPr/>
        <a:lstStyle/>
        <a:p>
          <a:pPr algn="just"/>
          <a:endParaRPr lang="en-US" b="1"/>
        </a:p>
      </dgm:t>
    </dgm:pt>
    <dgm:pt modelId="{81C0D51D-614F-4800-82E0-27586AB4DABF}" type="sibTrans" cxnId="{B217EABF-0980-4375-A32C-BEFE5FA3C221}">
      <dgm:prSet/>
      <dgm:spPr/>
      <dgm:t>
        <a:bodyPr/>
        <a:lstStyle/>
        <a:p>
          <a:pPr algn="just"/>
          <a:endParaRPr lang="en-US" b="1"/>
        </a:p>
      </dgm:t>
    </dgm:pt>
    <dgm:pt modelId="{9E931B07-8B09-45D6-9689-2979C43625FE}">
      <dgm:prSet/>
      <dgm:spPr/>
      <dgm:t>
        <a:bodyPr/>
        <a:lstStyle/>
        <a:p>
          <a:pPr algn="just">
            <a:buFont typeface="Arial" panose="020B0604020202020204" pitchFamily="34" charset="0"/>
            <a:buChar char="•"/>
          </a:pPr>
          <a:r>
            <a:rPr lang="en-US" b="1" i="0" dirty="0" err="1"/>
            <a:t>Memudahkan</a:t>
          </a:r>
          <a:r>
            <a:rPr lang="en-US" b="1" i="0" dirty="0"/>
            <a:t> </a:t>
          </a:r>
          <a:r>
            <a:rPr lang="en-US" b="1" i="0" dirty="0" err="1"/>
            <a:t>komunikasi</a:t>
          </a:r>
          <a:r>
            <a:rPr lang="en-US" b="1" i="0" dirty="0"/>
            <a:t> strategi dan </a:t>
          </a:r>
          <a:r>
            <a:rPr lang="en-US" b="1" i="0" dirty="0" err="1"/>
            <a:t>kebijakan</a:t>
          </a:r>
          <a:r>
            <a:rPr lang="en-US" b="1" i="0" dirty="0"/>
            <a:t> </a:t>
          </a:r>
          <a:r>
            <a:rPr lang="en-US" b="1" i="0" dirty="0" err="1"/>
            <a:t>keamanan</a:t>
          </a:r>
          <a:r>
            <a:rPr lang="en-US" b="1" i="0" dirty="0"/>
            <a:t> </a:t>
          </a:r>
          <a:r>
            <a:rPr lang="en-US" b="1" i="0" dirty="0" err="1"/>
            <a:t>kepada</a:t>
          </a:r>
          <a:r>
            <a:rPr lang="en-US" b="1" i="0" dirty="0"/>
            <a:t> stakeholder, </a:t>
          </a:r>
          <a:r>
            <a:rPr lang="en-US" b="1" i="0" dirty="0" err="1"/>
            <a:t>termasuk</a:t>
          </a:r>
          <a:r>
            <a:rPr lang="en-US" b="1" i="0" dirty="0"/>
            <a:t> </a:t>
          </a:r>
          <a:r>
            <a:rPr lang="en-US" b="1" i="0" dirty="0" err="1"/>
            <a:t>tim</a:t>
          </a:r>
          <a:r>
            <a:rPr lang="en-US" b="1" i="0" dirty="0"/>
            <a:t> </a:t>
          </a:r>
          <a:r>
            <a:rPr lang="en-US" b="1" i="0" dirty="0" err="1"/>
            <a:t>teknis</a:t>
          </a:r>
          <a:r>
            <a:rPr lang="en-US" b="1" i="0" dirty="0"/>
            <a:t>, </a:t>
          </a:r>
          <a:r>
            <a:rPr lang="en-US" b="1" i="0" dirty="0" err="1"/>
            <a:t>manajemen</a:t>
          </a:r>
          <a:r>
            <a:rPr lang="en-US" b="1" i="0" dirty="0"/>
            <a:t>, dan auditor.</a:t>
          </a:r>
        </a:p>
      </dgm:t>
    </dgm:pt>
    <dgm:pt modelId="{76AAD530-39FC-468F-BBC3-4D88882EF52E}" type="parTrans" cxnId="{6F3EB02B-6A89-459A-BC12-260C2363B19A}">
      <dgm:prSet/>
      <dgm:spPr/>
      <dgm:t>
        <a:bodyPr/>
        <a:lstStyle/>
        <a:p>
          <a:pPr algn="just"/>
          <a:endParaRPr lang="en-US" b="1"/>
        </a:p>
      </dgm:t>
    </dgm:pt>
    <dgm:pt modelId="{3B0EBC08-E395-4879-84E5-6E08850E2480}" type="sibTrans" cxnId="{6F3EB02B-6A89-459A-BC12-260C2363B19A}">
      <dgm:prSet/>
      <dgm:spPr/>
      <dgm:t>
        <a:bodyPr/>
        <a:lstStyle/>
        <a:p>
          <a:pPr algn="just"/>
          <a:endParaRPr lang="en-US" b="1"/>
        </a:p>
      </dgm:t>
    </dgm:pt>
    <dgm:pt modelId="{395C0307-38E6-4905-B2D7-55DA87BEDA5F}" type="pres">
      <dgm:prSet presAssocID="{361B0A42-948A-4AAE-AE10-E9A6A2837929}" presName="linear" presStyleCnt="0">
        <dgm:presLayoutVars>
          <dgm:animLvl val="lvl"/>
          <dgm:resizeHandles val="exact"/>
        </dgm:presLayoutVars>
      </dgm:prSet>
      <dgm:spPr/>
    </dgm:pt>
    <dgm:pt modelId="{1BC0B074-DA97-4097-8EA1-C7A87934745A}" type="pres">
      <dgm:prSet presAssocID="{28AA90D3-8213-4E09-AA96-61331CBDF485}" presName="parentText" presStyleLbl="node1" presStyleIdx="0" presStyleCnt="2">
        <dgm:presLayoutVars>
          <dgm:chMax val="0"/>
          <dgm:bulletEnabled val="1"/>
        </dgm:presLayoutVars>
      </dgm:prSet>
      <dgm:spPr/>
    </dgm:pt>
    <dgm:pt modelId="{35A134AE-C8D6-469C-A8AA-E1DD98AC8935}" type="pres">
      <dgm:prSet presAssocID="{28AA90D3-8213-4E09-AA96-61331CBDF485}" presName="childText" presStyleLbl="revTx" presStyleIdx="0" presStyleCnt="2">
        <dgm:presLayoutVars>
          <dgm:bulletEnabled val="1"/>
        </dgm:presLayoutVars>
      </dgm:prSet>
      <dgm:spPr/>
    </dgm:pt>
    <dgm:pt modelId="{B65E121A-3CE7-4628-813D-9BFA5450A4A1}" type="pres">
      <dgm:prSet presAssocID="{BCEA486B-6E20-48BB-BE54-73EE1A49D25E}" presName="parentText" presStyleLbl="node1" presStyleIdx="1" presStyleCnt="2">
        <dgm:presLayoutVars>
          <dgm:chMax val="0"/>
          <dgm:bulletEnabled val="1"/>
        </dgm:presLayoutVars>
      </dgm:prSet>
      <dgm:spPr/>
    </dgm:pt>
    <dgm:pt modelId="{003B5476-FDB8-4810-8E20-3BCC18879A64}" type="pres">
      <dgm:prSet presAssocID="{BCEA486B-6E20-48BB-BE54-73EE1A49D25E}" presName="childText" presStyleLbl="revTx" presStyleIdx="1" presStyleCnt="2">
        <dgm:presLayoutVars>
          <dgm:bulletEnabled val="1"/>
        </dgm:presLayoutVars>
      </dgm:prSet>
      <dgm:spPr/>
    </dgm:pt>
  </dgm:ptLst>
  <dgm:cxnLst>
    <dgm:cxn modelId="{EE2FBF21-1E48-4233-B042-9CE02A2D95E6}" type="presOf" srcId="{CEF6FA7B-20FF-4B1A-B225-59ABE7E80034}" destId="{35A134AE-C8D6-469C-A8AA-E1DD98AC8935}" srcOrd="0" destOrd="0" presId="urn:microsoft.com/office/officeart/2005/8/layout/vList2"/>
    <dgm:cxn modelId="{E8283228-62F5-4D74-99B8-351D4EB3389F}" type="presOf" srcId="{28AA90D3-8213-4E09-AA96-61331CBDF485}" destId="{1BC0B074-DA97-4097-8EA1-C7A87934745A}" srcOrd="0" destOrd="0" presId="urn:microsoft.com/office/officeart/2005/8/layout/vList2"/>
    <dgm:cxn modelId="{6F3EB02B-6A89-459A-BC12-260C2363B19A}" srcId="{BCEA486B-6E20-48BB-BE54-73EE1A49D25E}" destId="{9E931B07-8B09-45D6-9689-2979C43625FE}" srcOrd="0" destOrd="0" parTransId="{76AAD530-39FC-468F-BBC3-4D88882EF52E}" sibTransId="{3B0EBC08-E395-4879-84E5-6E08850E2480}"/>
    <dgm:cxn modelId="{FAB3E36A-36F3-42B9-B560-0ECF41D9E046}" srcId="{361B0A42-948A-4AAE-AE10-E9A6A2837929}" destId="{BCEA486B-6E20-48BB-BE54-73EE1A49D25E}" srcOrd="1" destOrd="0" parTransId="{259DA7E5-9171-4C85-A053-7F87DCD0D448}" sibTransId="{C64C07AF-1D3D-44DF-8500-27C43BD0DF48}"/>
    <dgm:cxn modelId="{3A1FE353-077B-4E9A-B2AC-2E847AF9645F}" type="presOf" srcId="{BCEA486B-6E20-48BB-BE54-73EE1A49D25E}" destId="{B65E121A-3CE7-4628-813D-9BFA5450A4A1}" srcOrd="0" destOrd="0" presId="urn:microsoft.com/office/officeart/2005/8/layout/vList2"/>
    <dgm:cxn modelId="{B217EABF-0980-4375-A32C-BEFE5FA3C221}" srcId="{28AA90D3-8213-4E09-AA96-61331CBDF485}" destId="{CEF6FA7B-20FF-4B1A-B225-59ABE7E80034}" srcOrd="0" destOrd="0" parTransId="{595E31E4-DCD1-4AFA-9F26-E1DA8FAC7A00}" sibTransId="{81C0D51D-614F-4800-82E0-27586AB4DABF}"/>
    <dgm:cxn modelId="{647967C2-D63D-4853-A963-CA55B286608F}" type="presOf" srcId="{361B0A42-948A-4AAE-AE10-E9A6A2837929}" destId="{395C0307-38E6-4905-B2D7-55DA87BEDA5F}" srcOrd="0" destOrd="0" presId="urn:microsoft.com/office/officeart/2005/8/layout/vList2"/>
    <dgm:cxn modelId="{7689BAD8-21CF-4517-803C-0DEF0889D38F}" srcId="{361B0A42-948A-4AAE-AE10-E9A6A2837929}" destId="{28AA90D3-8213-4E09-AA96-61331CBDF485}" srcOrd="0" destOrd="0" parTransId="{9F04C5E1-C865-4CEE-AE00-520D3302BEB3}" sibTransId="{314FFF5A-FF37-4EEB-A2BE-4DF0CCE62E70}"/>
    <dgm:cxn modelId="{0265BAF4-015C-444F-BC78-DDC25F492F2F}" type="presOf" srcId="{9E931B07-8B09-45D6-9689-2979C43625FE}" destId="{003B5476-FDB8-4810-8E20-3BCC18879A64}" srcOrd="0" destOrd="0" presId="urn:microsoft.com/office/officeart/2005/8/layout/vList2"/>
    <dgm:cxn modelId="{B61AB662-16A3-45A3-92B5-785CE7A2D9CA}" type="presParOf" srcId="{395C0307-38E6-4905-B2D7-55DA87BEDA5F}" destId="{1BC0B074-DA97-4097-8EA1-C7A87934745A}" srcOrd="0" destOrd="0" presId="urn:microsoft.com/office/officeart/2005/8/layout/vList2"/>
    <dgm:cxn modelId="{22A3A41E-22DA-4647-BFD9-2D9A863EC7CD}" type="presParOf" srcId="{395C0307-38E6-4905-B2D7-55DA87BEDA5F}" destId="{35A134AE-C8D6-469C-A8AA-E1DD98AC8935}" srcOrd="1" destOrd="0" presId="urn:microsoft.com/office/officeart/2005/8/layout/vList2"/>
    <dgm:cxn modelId="{64620BB1-24FC-4A9A-8845-A2F52D27405A}" type="presParOf" srcId="{395C0307-38E6-4905-B2D7-55DA87BEDA5F}" destId="{B65E121A-3CE7-4628-813D-9BFA5450A4A1}" srcOrd="2" destOrd="0" presId="urn:microsoft.com/office/officeart/2005/8/layout/vList2"/>
    <dgm:cxn modelId="{A500D8F9-5372-448C-B5BE-EAB1DF403AD4}" type="presParOf" srcId="{395C0307-38E6-4905-B2D7-55DA87BEDA5F}" destId="{003B5476-FDB8-4810-8E20-3BCC18879A6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32DE304-F192-494E-B45A-F465BD8ADC3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A88BF8B-D03C-4D2E-84C5-2EFCE6125393}">
      <dgm:prSet/>
      <dgm:spPr/>
      <dgm:t>
        <a:bodyPr/>
        <a:lstStyle/>
        <a:p>
          <a:pPr algn="just"/>
          <a:r>
            <a:rPr lang="en-US" b="1" i="0"/>
            <a:t>Sumber Data (Source): </a:t>
          </a:r>
          <a:endParaRPr lang="en-US" b="1"/>
        </a:p>
      </dgm:t>
    </dgm:pt>
    <dgm:pt modelId="{1FC6C048-8443-46F4-A790-713FE6EB34C9}" type="parTrans" cxnId="{70407014-B4C6-477C-A02F-A02AB9EBF7DE}">
      <dgm:prSet/>
      <dgm:spPr/>
      <dgm:t>
        <a:bodyPr/>
        <a:lstStyle/>
        <a:p>
          <a:pPr algn="just"/>
          <a:endParaRPr lang="en-US" b="1"/>
        </a:p>
      </dgm:t>
    </dgm:pt>
    <dgm:pt modelId="{19946589-49F6-4AA4-A269-FF62CA0A7205}" type="sibTrans" cxnId="{70407014-B4C6-477C-A02F-A02AB9EBF7DE}">
      <dgm:prSet/>
      <dgm:spPr/>
      <dgm:t>
        <a:bodyPr/>
        <a:lstStyle/>
        <a:p>
          <a:pPr algn="just"/>
          <a:endParaRPr lang="en-US" b="1"/>
        </a:p>
      </dgm:t>
    </dgm:pt>
    <dgm:pt modelId="{2898D502-FC26-416D-AE00-1DF85ABC61B7}">
      <dgm:prSet/>
      <dgm:spPr/>
      <dgm:t>
        <a:bodyPr/>
        <a:lstStyle/>
        <a:p>
          <a:pPr algn="just"/>
          <a:r>
            <a:rPr lang="en-US" b="1" i="0"/>
            <a:t>Menunjukkan lokasi atau platform dari mana data berasal. Ini bisa berupa database lama, sistem file, atau aplikasi tertentu.</a:t>
          </a:r>
          <a:endParaRPr lang="en-US" b="1"/>
        </a:p>
      </dgm:t>
    </dgm:pt>
    <dgm:pt modelId="{74E00BFD-80DB-4636-B5A2-6C35DCEE9512}" type="parTrans" cxnId="{B86EAA2C-0086-4952-B4F6-3B216DA777DC}">
      <dgm:prSet/>
      <dgm:spPr/>
      <dgm:t>
        <a:bodyPr/>
        <a:lstStyle/>
        <a:p>
          <a:pPr algn="just"/>
          <a:endParaRPr lang="en-US" b="1"/>
        </a:p>
      </dgm:t>
    </dgm:pt>
    <dgm:pt modelId="{D67064C3-9A59-4024-904A-A0D578FC1CF8}" type="sibTrans" cxnId="{B86EAA2C-0086-4952-B4F6-3B216DA777DC}">
      <dgm:prSet/>
      <dgm:spPr/>
      <dgm:t>
        <a:bodyPr/>
        <a:lstStyle/>
        <a:p>
          <a:pPr algn="just"/>
          <a:endParaRPr lang="en-US" b="1"/>
        </a:p>
      </dgm:t>
    </dgm:pt>
    <dgm:pt modelId="{A52DB7DF-BC06-4CAD-BF7F-A324EDE742FE}">
      <dgm:prSet/>
      <dgm:spPr/>
      <dgm:t>
        <a:bodyPr/>
        <a:lstStyle/>
        <a:p>
          <a:pPr algn="just"/>
          <a:r>
            <a:rPr lang="en-US" b="1" i="0"/>
            <a:t>Destinasi Data (Destination): </a:t>
          </a:r>
          <a:endParaRPr lang="en-US" b="1"/>
        </a:p>
      </dgm:t>
    </dgm:pt>
    <dgm:pt modelId="{149A80AA-87F5-4ED3-B56F-92778D1098ED}" type="parTrans" cxnId="{3A2235F0-2865-449C-821F-B7EBADE40E4F}">
      <dgm:prSet/>
      <dgm:spPr/>
      <dgm:t>
        <a:bodyPr/>
        <a:lstStyle/>
        <a:p>
          <a:pPr algn="just"/>
          <a:endParaRPr lang="en-US" b="1"/>
        </a:p>
      </dgm:t>
    </dgm:pt>
    <dgm:pt modelId="{99B4F35E-1D1A-4177-A29D-28ABF08433C4}" type="sibTrans" cxnId="{3A2235F0-2865-449C-821F-B7EBADE40E4F}">
      <dgm:prSet/>
      <dgm:spPr/>
      <dgm:t>
        <a:bodyPr/>
        <a:lstStyle/>
        <a:p>
          <a:pPr algn="just"/>
          <a:endParaRPr lang="en-US" b="1"/>
        </a:p>
      </dgm:t>
    </dgm:pt>
    <dgm:pt modelId="{568F88AC-A481-48EB-9E09-05E5E40B062D}">
      <dgm:prSet/>
      <dgm:spPr/>
      <dgm:t>
        <a:bodyPr/>
        <a:lstStyle/>
        <a:p>
          <a:pPr algn="just"/>
          <a:r>
            <a:rPr lang="en-US" b="1" i="0"/>
            <a:t>Menunjukkan lokasi atau platform tujuan di mana data akan dipindahkan atau dikopi. Ini bisa berupa sistem baru, database terbaru, atau aplikasi yang diperbarui.</a:t>
          </a:r>
          <a:endParaRPr lang="en-US" b="1"/>
        </a:p>
      </dgm:t>
    </dgm:pt>
    <dgm:pt modelId="{AFBA4D5E-7ABA-4750-985D-74CF20FA6ECE}" type="parTrans" cxnId="{11ECDEF4-31DB-46DB-96D7-BFAE683D1FC5}">
      <dgm:prSet/>
      <dgm:spPr/>
      <dgm:t>
        <a:bodyPr/>
        <a:lstStyle/>
        <a:p>
          <a:pPr algn="just"/>
          <a:endParaRPr lang="en-US" b="1"/>
        </a:p>
      </dgm:t>
    </dgm:pt>
    <dgm:pt modelId="{0FBEED0D-FC38-40D4-9425-638770F6F850}" type="sibTrans" cxnId="{11ECDEF4-31DB-46DB-96D7-BFAE683D1FC5}">
      <dgm:prSet/>
      <dgm:spPr/>
      <dgm:t>
        <a:bodyPr/>
        <a:lstStyle/>
        <a:p>
          <a:pPr algn="just"/>
          <a:endParaRPr lang="en-US" b="1"/>
        </a:p>
      </dgm:t>
    </dgm:pt>
    <dgm:pt modelId="{E4425D17-FE6D-472B-9750-86B12BBEB8E0}">
      <dgm:prSet/>
      <dgm:spPr/>
      <dgm:t>
        <a:bodyPr/>
        <a:lstStyle/>
        <a:p>
          <a:pPr algn="just"/>
          <a:r>
            <a:rPr lang="en-US" b="1" i="0"/>
            <a:t>Proses Transformasi Data: </a:t>
          </a:r>
          <a:endParaRPr lang="en-US" b="1"/>
        </a:p>
      </dgm:t>
    </dgm:pt>
    <dgm:pt modelId="{372733D5-BB63-4EFE-A687-9EC4FD306E71}" type="parTrans" cxnId="{99EC988D-C7F7-405A-BC64-B8A3891D3270}">
      <dgm:prSet/>
      <dgm:spPr/>
      <dgm:t>
        <a:bodyPr/>
        <a:lstStyle/>
        <a:p>
          <a:pPr algn="just"/>
          <a:endParaRPr lang="en-US" b="1"/>
        </a:p>
      </dgm:t>
    </dgm:pt>
    <dgm:pt modelId="{7ADF8F88-4EEA-4835-90E7-67154875A492}" type="sibTrans" cxnId="{99EC988D-C7F7-405A-BC64-B8A3891D3270}">
      <dgm:prSet/>
      <dgm:spPr/>
      <dgm:t>
        <a:bodyPr/>
        <a:lstStyle/>
        <a:p>
          <a:pPr algn="just"/>
          <a:endParaRPr lang="en-US" b="1"/>
        </a:p>
      </dgm:t>
    </dgm:pt>
    <dgm:pt modelId="{7C6BA48A-77A6-4796-9EA2-F5106117AE48}">
      <dgm:prSet/>
      <dgm:spPr/>
      <dgm:t>
        <a:bodyPr/>
        <a:lstStyle/>
        <a:p>
          <a:pPr algn="just"/>
          <a:r>
            <a:rPr lang="en-US" b="1" i="0"/>
            <a:t>Menjelaskan bagaimana data diubah atau disesuaikan selama proses migrasi untuk memenuhi struktur atau format yang dibutuhkan oleh sistem tujuan. Transformasi ini bisa meliputi pengubahan format data, pembersihan data, atau penggabungan beberapa sumber data.</a:t>
          </a:r>
          <a:endParaRPr lang="en-US" b="1"/>
        </a:p>
      </dgm:t>
    </dgm:pt>
    <dgm:pt modelId="{A3C671AC-447B-4396-BC57-0E59F6745DFC}" type="parTrans" cxnId="{267E56D6-F2C7-4DBA-A7EF-B163186ACAE2}">
      <dgm:prSet/>
      <dgm:spPr/>
      <dgm:t>
        <a:bodyPr/>
        <a:lstStyle/>
        <a:p>
          <a:pPr algn="just"/>
          <a:endParaRPr lang="en-US" b="1"/>
        </a:p>
      </dgm:t>
    </dgm:pt>
    <dgm:pt modelId="{A507C52B-0612-4A81-9735-80D15D4B58DE}" type="sibTrans" cxnId="{267E56D6-F2C7-4DBA-A7EF-B163186ACAE2}">
      <dgm:prSet/>
      <dgm:spPr/>
      <dgm:t>
        <a:bodyPr/>
        <a:lstStyle/>
        <a:p>
          <a:pPr algn="just"/>
          <a:endParaRPr lang="en-US" b="1"/>
        </a:p>
      </dgm:t>
    </dgm:pt>
    <dgm:pt modelId="{CFD37018-D069-4AB5-99E6-418D58B15361}" type="pres">
      <dgm:prSet presAssocID="{432DE304-F192-494E-B45A-F465BD8ADC33}" presName="linear" presStyleCnt="0">
        <dgm:presLayoutVars>
          <dgm:animLvl val="lvl"/>
          <dgm:resizeHandles val="exact"/>
        </dgm:presLayoutVars>
      </dgm:prSet>
      <dgm:spPr/>
    </dgm:pt>
    <dgm:pt modelId="{947A7F58-10C6-4248-91A4-B510252BBB0A}" type="pres">
      <dgm:prSet presAssocID="{DA88BF8B-D03C-4D2E-84C5-2EFCE6125393}" presName="parentText" presStyleLbl="node1" presStyleIdx="0" presStyleCnt="3">
        <dgm:presLayoutVars>
          <dgm:chMax val="0"/>
          <dgm:bulletEnabled val="1"/>
        </dgm:presLayoutVars>
      </dgm:prSet>
      <dgm:spPr/>
    </dgm:pt>
    <dgm:pt modelId="{08F85447-81E8-4237-B57E-3377E8782711}" type="pres">
      <dgm:prSet presAssocID="{DA88BF8B-D03C-4D2E-84C5-2EFCE6125393}" presName="childText" presStyleLbl="revTx" presStyleIdx="0" presStyleCnt="3">
        <dgm:presLayoutVars>
          <dgm:bulletEnabled val="1"/>
        </dgm:presLayoutVars>
      </dgm:prSet>
      <dgm:spPr/>
    </dgm:pt>
    <dgm:pt modelId="{6F7C3EDF-1F2E-4F75-812B-C2568D42F03C}" type="pres">
      <dgm:prSet presAssocID="{A52DB7DF-BC06-4CAD-BF7F-A324EDE742FE}" presName="parentText" presStyleLbl="node1" presStyleIdx="1" presStyleCnt="3">
        <dgm:presLayoutVars>
          <dgm:chMax val="0"/>
          <dgm:bulletEnabled val="1"/>
        </dgm:presLayoutVars>
      </dgm:prSet>
      <dgm:spPr/>
    </dgm:pt>
    <dgm:pt modelId="{FC51598A-E86F-432D-8E1C-60CAC6AC732F}" type="pres">
      <dgm:prSet presAssocID="{A52DB7DF-BC06-4CAD-BF7F-A324EDE742FE}" presName="childText" presStyleLbl="revTx" presStyleIdx="1" presStyleCnt="3">
        <dgm:presLayoutVars>
          <dgm:bulletEnabled val="1"/>
        </dgm:presLayoutVars>
      </dgm:prSet>
      <dgm:spPr/>
    </dgm:pt>
    <dgm:pt modelId="{93356F99-A9B2-4970-A0EC-C8A95FFA13E5}" type="pres">
      <dgm:prSet presAssocID="{E4425D17-FE6D-472B-9750-86B12BBEB8E0}" presName="parentText" presStyleLbl="node1" presStyleIdx="2" presStyleCnt="3">
        <dgm:presLayoutVars>
          <dgm:chMax val="0"/>
          <dgm:bulletEnabled val="1"/>
        </dgm:presLayoutVars>
      </dgm:prSet>
      <dgm:spPr/>
    </dgm:pt>
    <dgm:pt modelId="{62E4464E-3D5D-4503-8689-855D12578083}" type="pres">
      <dgm:prSet presAssocID="{E4425D17-FE6D-472B-9750-86B12BBEB8E0}" presName="childText" presStyleLbl="revTx" presStyleIdx="2" presStyleCnt="3">
        <dgm:presLayoutVars>
          <dgm:bulletEnabled val="1"/>
        </dgm:presLayoutVars>
      </dgm:prSet>
      <dgm:spPr/>
    </dgm:pt>
  </dgm:ptLst>
  <dgm:cxnLst>
    <dgm:cxn modelId="{84591814-0C6B-4BD9-92EE-4ADCF752B0EE}" type="presOf" srcId="{DA88BF8B-D03C-4D2E-84C5-2EFCE6125393}" destId="{947A7F58-10C6-4248-91A4-B510252BBB0A}" srcOrd="0" destOrd="0" presId="urn:microsoft.com/office/officeart/2005/8/layout/vList2"/>
    <dgm:cxn modelId="{70407014-B4C6-477C-A02F-A02AB9EBF7DE}" srcId="{432DE304-F192-494E-B45A-F465BD8ADC33}" destId="{DA88BF8B-D03C-4D2E-84C5-2EFCE6125393}" srcOrd="0" destOrd="0" parTransId="{1FC6C048-8443-46F4-A790-713FE6EB34C9}" sibTransId="{19946589-49F6-4AA4-A269-FF62CA0A7205}"/>
    <dgm:cxn modelId="{B86EAA2C-0086-4952-B4F6-3B216DA777DC}" srcId="{DA88BF8B-D03C-4D2E-84C5-2EFCE6125393}" destId="{2898D502-FC26-416D-AE00-1DF85ABC61B7}" srcOrd="0" destOrd="0" parTransId="{74E00BFD-80DB-4636-B5A2-6C35DCEE9512}" sibTransId="{D67064C3-9A59-4024-904A-A0D578FC1CF8}"/>
    <dgm:cxn modelId="{B8021851-E33D-41CE-8A08-F4162998CC5D}" type="presOf" srcId="{568F88AC-A481-48EB-9E09-05E5E40B062D}" destId="{FC51598A-E86F-432D-8E1C-60CAC6AC732F}" srcOrd="0" destOrd="0" presId="urn:microsoft.com/office/officeart/2005/8/layout/vList2"/>
    <dgm:cxn modelId="{EBEFFC54-F746-475A-B997-11565AE57249}" type="presOf" srcId="{E4425D17-FE6D-472B-9750-86B12BBEB8E0}" destId="{93356F99-A9B2-4970-A0EC-C8A95FFA13E5}" srcOrd="0" destOrd="0" presId="urn:microsoft.com/office/officeart/2005/8/layout/vList2"/>
    <dgm:cxn modelId="{99EC988D-C7F7-405A-BC64-B8A3891D3270}" srcId="{432DE304-F192-494E-B45A-F465BD8ADC33}" destId="{E4425D17-FE6D-472B-9750-86B12BBEB8E0}" srcOrd="2" destOrd="0" parTransId="{372733D5-BB63-4EFE-A687-9EC4FD306E71}" sibTransId="{7ADF8F88-4EEA-4835-90E7-67154875A492}"/>
    <dgm:cxn modelId="{C0139BCE-3F9B-44FF-BE8A-453CB65127EE}" type="presOf" srcId="{432DE304-F192-494E-B45A-F465BD8ADC33}" destId="{CFD37018-D069-4AB5-99E6-418D58B15361}" srcOrd="0" destOrd="0" presId="urn:microsoft.com/office/officeart/2005/8/layout/vList2"/>
    <dgm:cxn modelId="{E7A49DD3-1F0D-44B6-86B0-8E4DC7E8B10F}" type="presOf" srcId="{2898D502-FC26-416D-AE00-1DF85ABC61B7}" destId="{08F85447-81E8-4237-B57E-3377E8782711}" srcOrd="0" destOrd="0" presId="urn:microsoft.com/office/officeart/2005/8/layout/vList2"/>
    <dgm:cxn modelId="{267E56D6-F2C7-4DBA-A7EF-B163186ACAE2}" srcId="{E4425D17-FE6D-472B-9750-86B12BBEB8E0}" destId="{7C6BA48A-77A6-4796-9EA2-F5106117AE48}" srcOrd="0" destOrd="0" parTransId="{A3C671AC-447B-4396-BC57-0E59F6745DFC}" sibTransId="{A507C52B-0612-4A81-9735-80D15D4B58DE}"/>
    <dgm:cxn modelId="{4446EDDF-12D6-4A39-86EC-58F4D8F491E5}" type="presOf" srcId="{A52DB7DF-BC06-4CAD-BF7F-A324EDE742FE}" destId="{6F7C3EDF-1F2E-4F75-812B-C2568D42F03C}" srcOrd="0" destOrd="0" presId="urn:microsoft.com/office/officeart/2005/8/layout/vList2"/>
    <dgm:cxn modelId="{3A2235F0-2865-449C-821F-B7EBADE40E4F}" srcId="{432DE304-F192-494E-B45A-F465BD8ADC33}" destId="{A52DB7DF-BC06-4CAD-BF7F-A324EDE742FE}" srcOrd="1" destOrd="0" parTransId="{149A80AA-87F5-4ED3-B56F-92778D1098ED}" sibTransId="{99B4F35E-1D1A-4177-A29D-28ABF08433C4}"/>
    <dgm:cxn modelId="{11ECDEF4-31DB-46DB-96D7-BFAE683D1FC5}" srcId="{A52DB7DF-BC06-4CAD-BF7F-A324EDE742FE}" destId="{568F88AC-A481-48EB-9E09-05E5E40B062D}" srcOrd="0" destOrd="0" parTransId="{AFBA4D5E-7ABA-4750-985D-74CF20FA6ECE}" sibTransId="{0FBEED0D-FC38-40D4-9425-638770F6F850}"/>
    <dgm:cxn modelId="{48BAD8F8-5726-43BC-B9FA-004B56C45EC0}" type="presOf" srcId="{7C6BA48A-77A6-4796-9EA2-F5106117AE48}" destId="{62E4464E-3D5D-4503-8689-855D12578083}" srcOrd="0" destOrd="0" presId="urn:microsoft.com/office/officeart/2005/8/layout/vList2"/>
    <dgm:cxn modelId="{8C544B2A-865B-4A3B-965B-B180EA9D8C45}" type="presParOf" srcId="{CFD37018-D069-4AB5-99E6-418D58B15361}" destId="{947A7F58-10C6-4248-91A4-B510252BBB0A}" srcOrd="0" destOrd="0" presId="urn:microsoft.com/office/officeart/2005/8/layout/vList2"/>
    <dgm:cxn modelId="{476C382E-23ED-4D8B-9F72-C9E410ACB180}" type="presParOf" srcId="{CFD37018-D069-4AB5-99E6-418D58B15361}" destId="{08F85447-81E8-4237-B57E-3377E8782711}" srcOrd="1" destOrd="0" presId="urn:microsoft.com/office/officeart/2005/8/layout/vList2"/>
    <dgm:cxn modelId="{B71D2A83-43FD-44E6-A571-7808BA6266EF}" type="presParOf" srcId="{CFD37018-D069-4AB5-99E6-418D58B15361}" destId="{6F7C3EDF-1F2E-4F75-812B-C2568D42F03C}" srcOrd="2" destOrd="0" presId="urn:microsoft.com/office/officeart/2005/8/layout/vList2"/>
    <dgm:cxn modelId="{08476C1F-8599-4F81-86D1-EC1429C9C795}" type="presParOf" srcId="{CFD37018-D069-4AB5-99E6-418D58B15361}" destId="{FC51598A-E86F-432D-8E1C-60CAC6AC732F}" srcOrd="3" destOrd="0" presId="urn:microsoft.com/office/officeart/2005/8/layout/vList2"/>
    <dgm:cxn modelId="{95448BA4-6956-4CC2-85ED-119A0CC9B9B5}" type="presParOf" srcId="{CFD37018-D069-4AB5-99E6-418D58B15361}" destId="{93356F99-A9B2-4970-A0EC-C8A95FFA13E5}" srcOrd="4" destOrd="0" presId="urn:microsoft.com/office/officeart/2005/8/layout/vList2"/>
    <dgm:cxn modelId="{0382EB72-D2C5-48F5-98D9-EAEEA63F2FE5}" type="presParOf" srcId="{CFD37018-D069-4AB5-99E6-418D58B15361}" destId="{62E4464E-3D5D-4503-8689-855D1257808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32DE304-F192-494E-B45A-F465BD8ADC3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FDB648B-565E-42EF-8EDB-28D5A798BAA2}">
      <dgm:prSet/>
      <dgm:spPr/>
      <dgm:t>
        <a:bodyPr/>
        <a:lstStyle/>
        <a:p>
          <a:pPr algn="just">
            <a:buFont typeface="+mj-lt"/>
            <a:buAutoNum type="arabicPeriod"/>
          </a:pPr>
          <a:r>
            <a:rPr lang="en-US" b="1" i="0" dirty="0"/>
            <a:t>Alur Data (Data Flow):</a:t>
          </a:r>
        </a:p>
      </dgm:t>
    </dgm:pt>
    <dgm:pt modelId="{EAEB0E5A-95BE-41BC-9342-4F0E1F5651B6}" type="parTrans" cxnId="{5EA7FA93-F8D9-40CD-898B-8FC7003CA3A6}">
      <dgm:prSet/>
      <dgm:spPr/>
      <dgm:t>
        <a:bodyPr/>
        <a:lstStyle/>
        <a:p>
          <a:pPr algn="just"/>
          <a:endParaRPr lang="en-US" b="1"/>
        </a:p>
      </dgm:t>
    </dgm:pt>
    <dgm:pt modelId="{21C5F693-C9DA-4AD3-AA08-CC8C64318C0C}" type="sibTrans" cxnId="{5EA7FA93-F8D9-40CD-898B-8FC7003CA3A6}">
      <dgm:prSet/>
      <dgm:spPr/>
      <dgm:t>
        <a:bodyPr/>
        <a:lstStyle/>
        <a:p>
          <a:pPr algn="just"/>
          <a:endParaRPr lang="en-US" b="1"/>
        </a:p>
      </dgm:t>
    </dgm:pt>
    <dgm:pt modelId="{17213CCC-91A4-4FC8-8353-8EFAF6B96C05}">
      <dgm:prSet/>
      <dgm:spPr/>
      <dgm:t>
        <a:bodyPr/>
        <a:lstStyle/>
        <a:p>
          <a:pPr algn="just">
            <a:buFont typeface="+mj-lt"/>
            <a:buAutoNum type="arabicPeriod"/>
          </a:pPr>
          <a:r>
            <a:rPr lang="en-US" b="1" i="0" dirty="0"/>
            <a:t>Alat dan </a:t>
          </a:r>
          <a:r>
            <a:rPr lang="en-US" b="1" i="0" dirty="0" err="1"/>
            <a:t>Teknologi</a:t>
          </a:r>
          <a:r>
            <a:rPr lang="en-US" b="1" i="0" dirty="0"/>
            <a:t>:</a:t>
          </a:r>
        </a:p>
      </dgm:t>
    </dgm:pt>
    <dgm:pt modelId="{19390E04-1882-4F14-8DD9-1632EDCC6F45}" type="parTrans" cxnId="{2ACBAFCB-EF43-43B8-8567-D509CBFCA50A}">
      <dgm:prSet/>
      <dgm:spPr/>
      <dgm:t>
        <a:bodyPr/>
        <a:lstStyle/>
        <a:p>
          <a:pPr algn="just"/>
          <a:endParaRPr lang="en-US" b="1"/>
        </a:p>
      </dgm:t>
    </dgm:pt>
    <dgm:pt modelId="{83E7C8CA-926F-4B0A-B34D-5872FA2EAEB0}" type="sibTrans" cxnId="{2ACBAFCB-EF43-43B8-8567-D509CBFCA50A}">
      <dgm:prSet/>
      <dgm:spPr/>
      <dgm:t>
        <a:bodyPr/>
        <a:lstStyle/>
        <a:p>
          <a:pPr algn="just"/>
          <a:endParaRPr lang="en-US" b="1"/>
        </a:p>
      </dgm:t>
    </dgm:pt>
    <dgm:pt modelId="{E9C934E7-2AC5-42A5-99F1-78BA940CE051}">
      <dgm:prSet/>
      <dgm:spPr/>
      <dgm:t>
        <a:bodyPr/>
        <a:lstStyle/>
        <a:p>
          <a:pPr algn="just">
            <a:buFont typeface="+mj-lt"/>
            <a:buAutoNum type="arabicPeriod"/>
          </a:pPr>
          <a:r>
            <a:rPr lang="en-US" b="1" i="0" dirty="0" err="1"/>
            <a:t>Keamanan</a:t>
          </a:r>
          <a:r>
            <a:rPr lang="en-US" b="1" i="0" dirty="0"/>
            <a:t> dan </a:t>
          </a:r>
          <a:r>
            <a:rPr lang="en-US" b="1" i="0" dirty="0" err="1"/>
            <a:t>Perlindungan</a:t>
          </a:r>
          <a:r>
            <a:rPr lang="en-US" b="1" i="0" dirty="0"/>
            <a:t> Data:</a:t>
          </a:r>
        </a:p>
      </dgm:t>
    </dgm:pt>
    <dgm:pt modelId="{4E14734A-C579-4EE0-A163-5EB3E547D6B1}" type="parTrans" cxnId="{D85A46A5-38EE-4700-81C4-018EA6E190A2}">
      <dgm:prSet/>
      <dgm:spPr/>
      <dgm:t>
        <a:bodyPr/>
        <a:lstStyle/>
        <a:p>
          <a:pPr algn="just"/>
          <a:endParaRPr lang="en-US" b="1"/>
        </a:p>
      </dgm:t>
    </dgm:pt>
    <dgm:pt modelId="{4D8F6436-8888-40EA-9930-427681436D46}" type="sibTrans" cxnId="{D85A46A5-38EE-4700-81C4-018EA6E190A2}">
      <dgm:prSet/>
      <dgm:spPr/>
      <dgm:t>
        <a:bodyPr/>
        <a:lstStyle/>
        <a:p>
          <a:pPr algn="just"/>
          <a:endParaRPr lang="en-US" b="1"/>
        </a:p>
      </dgm:t>
    </dgm:pt>
    <dgm:pt modelId="{86725D93-54E2-460E-893A-936D7AF81E75}">
      <dgm:prSet/>
      <dgm:spPr/>
      <dgm:t>
        <a:bodyPr/>
        <a:lstStyle/>
        <a:p>
          <a:pPr algn="just">
            <a:buFont typeface="+mj-lt"/>
            <a:buAutoNum type="arabicPeriod"/>
          </a:pPr>
          <a:r>
            <a:rPr lang="en-US" b="1" i="0" dirty="0" err="1"/>
            <a:t>Menunjukkan</a:t>
          </a:r>
          <a:r>
            <a:rPr lang="en-US" b="1" i="0" dirty="0"/>
            <a:t> </a:t>
          </a:r>
          <a:r>
            <a:rPr lang="en-US" b="1" i="0" dirty="0" err="1"/>
            <a:t>bagaimana</a:t>
          </a:r>
          <a:r>
            <a:rPr lang="en-US" b="1" i="0" dirty="0"/>
            <a:t> data </a:t>
          </a:r>
          <a:r>
            <a:rPr lang="en-US" b="1" i="0" dirty="0" err="1"/>
            <a:t>bergerak</a:t>
          </a:r>
          <a:r>
            <a:rPr lang="en-US" b="1" i="0" dirty="0"/>
            <a:t> </a:t>
          </a:r>
          <a:r>
            <a:rPr lang="en-US" b="1" i="0" dirty="0" err="1"/>
            <a:t>dari</a:t>
          </a:r>
          <a:r>
            <a:rPr lang="en-US" b="1" i="0" dirty="0"/>
            <a:t> </a:t>
          </a:r>
          <a:r>
            <a:rPr lang="en-US" b="1" i="0" dirty="0" err="1"/>
            <a:t>sumber</a:t>
          </a:r>
          <a:r>
            <a:rPr lang="en-US" b="1" i="0" dirty="0"/>
            <a:t> </a:t>
          </a:r>
          <a:r>
            <a:rPr lang="en-US" b="1" i="0" dirty="0" err="1"/>
            <a:t>ke</a:t>
          </a:r>
          <a:r>
            <a:rPr lang="en-US" b="1" i="0" dirty="0"/>
            <a:t> </a:t>
          </a:r>
          <a:r>
            <a:rPr lang="en-US" b="1" i="0" dirty="0" err="1"/>
            <a:t>destinasi</a:t>
          </a:r>
          <a:r>
            <a:rPr lang="en-US" b="1" i="0" dirty="0"/>
            <a:t>, </a:t>
          </a:r>
          <a:r>
            <a:rPr lang="en-US" b="1" i="0" dirty="0" err="1"/>
            <a:t>termasuk</a:t>
          </a:r>
          <a:r>
            <a:rPr lang="en-US" b="1" i="0" dirty="0"/>
            <a:t> </a:t>
          </a:r>
          <a:r>
            <a:rPr lang="en-US" b="1" i="0" dirty="0" err="1"/>
            <a:t>langkah-langkah</a:t>
          </a:r>
          <a:r>
            <a:rPr lang="en-US" b="1" i="0" dirty="0"/>
            <a:t> </a:t>
          </a:r>
          <a:r>
            <a:rPr lang="en-US" b="1" i="0" dirty="0" err="1"/>
            <a:t>atau</a:t>
          </a:r>
          <a:r>
            <a:rPr lang="en-US" b="1" i="0" dirty="0"/>
            <a:t> </a:t>
          </a:r>
          <a:r>
            <a:rPr lang="en-US" b="1" i="0" dirty="0" err="1"/>
            <a:t>tahapan</a:t>
          </a:r>
          <a:r>
            <a:rPr lang="en-US" b="1" i="0" dirty="0"/>
            <a:t> proses </a:t>
          </a:r>
          <a:r>
            <a:rPr lang="en-US" b="1" i="0" dirty="0" err="1"/>
            <a:t>migrasi</a:t>
          </a:r>
          <a:r>
            <a:rPr lang="en-US" b="1" i="0" dirty="0"/>
            <a:t> yang </a:t>
          </a:r>
          <a:r>
            <a:rPr lang="en-US" b="1" i="0" dirty="0" err="1"/>
            <a:t>harus</a:t>
          </a:r>
          <a:r>
            <a:rPr lang="en-US" b="1" i="0" dirty="0"/>
            <a:t> </a:t>
          </a:r>
          <a:r>
            <a:rPr lang="en-US" b="1" i="0" dirty="0" err="1"/>
            <a:t>diikuti</a:t>
          </a:r>
          <a:r>
            <a:rPr lang="en-US" b="1" i="0" dirty="0"/>
            <a:t>.</a:t>
          </a:r>
        </a:p>
      </dgm:t>
    </dgm:pt>
    <dgm:pt modelId="{E4462447-5835-4AF5-A786-4267CDAA6F48}" type="parTrans" cxnId="{6AA15212-ABBB-40C1-A109-834C7D5DD641}">
      <dgm:prSet/>
      <dgm:spPr/>
      <dgm:t>
        <a:bodyPr/>
        <a:lstStyle/>
        <a:p>
          <a:pPr algn="just"/>
          <a:endParaRPr lang="en-US" b="1"/>
        </a:p>
      </dgm:t>
    </dgm:pt>
    <dgm:pt modelId="{9FE90138-F76D-4C0A-8CBF-45B6FC2EBE74}" type="sibTrans" cxnId="{6AA15212-ABBB-40C1-A109-834C7D5DD641}">
      <dgm:prSet/>
      <dgm:spPr/>
      <dgm:t>
        <a:bodyPr/>
        <a:lstStyle/>
        <a:p>
          <a:pPr algn="just"/>
          <a:endParaRPr lang="en-US" b="1"/>
        </a:p>
      </dgm:t>
    </dgm:pt>
    <dgm:pt modelId="{C9AB4B98-2F28-4556-8B5A-22DDE38C4B31}">
      <dgm:prSet/>
      <dgm:spPr/>
      <dgm:t>
        <a:bodyPr/>
        <a:lstStyle/>
        <a:p>
          <a:pPr algn="just">
            <a:buFont typeface="+mj-lt"/>
            <a:buAutoNum type="arabicPeriod"/>
          </a:pPr>
          <a:r>
            <a:rPr lang="en-US" b="1" i="0" dirty="0" err="1"/>
            <a:t>Menyertakan</a:t>
          </a:r>
          <a:r>
            <a:rPr lang="en-US" b="1" i="0" dirty="0"/>
            <a:t> </a:t>
          </a:r>
          <a:r>
            <a:rPr lang="en-US" b="1" i="0" dirty="0" err="1"/>
            <a:t>informasi</a:t>
          </a:r>
          <a:r>
            <a:rPr lang="en-US" b="1" i="0" dirty="0"/>
            <a:t> </a:t>
          </a:r>
          <a:r>
            <a:rPr lang="en-US" b="1" i="0" dirty="0" err="1"/>
            <a:t>tentang</a:t>
          </a:r>
          <a:r>
            <a:rPr lang="en-US" b="1" i="0" dirty="0"/>
            <a:t> </a:t>
          </a:r>
          <a:r>
            <a:rPr lang="en-US" b="1" i="0" dirty="0" err="1"/>
            <a:t>perangkat</a:t>
          </a:r>
          <a:r>
            <a:rPr lang="en-US" b="1" i="0" dirty="0"/>
            <a:t> </a:t>
          </a:r>
          <a:r>
            <a:rPr lang="en-US" b="1" i="0" dirty="0" err="1"/>
            <a:t>lunak</a:t>
          </a:r>
          <a:r>
            <a:rPr lang="en-US" b="1" i="0" dirty="0"/>
            <a:t> </a:t>
          </a:r>
          <a:r>
            <a:rPr lang="en-US" b="1" i="0" dirty="0" err="1"/>
            <a:t>atau</a:t>
          </a:r>
          <a:r>
            <a:rPr lang="en-US" b="1" i="0" dirty="0"/>
            <a:t> </a:t>
          </a:r>
          <a:r>
            <a:rPr lang="en-US" b="1" i="0" dirty="0" err="1"/>
            <a:t>alat</a:t>
          </a:r>
          <a:r>
            <a:rPr lang="en-US" b="1" i="0" dirty="0"/>
            <a:t> yang </a:t>
          </a:r>
          <a:r>
            <a:rPr lang="en-US" b="1" i="0" dirty="0" err="1"/>
            <a:t>digunakan</a:t>
          </a:r>
          <a:r>
            <a:rPr lang="en-US" b="1" i="0" dirty="0"/>
            <a:t> </a:t>
          </a:r>
          <a:r>
            <a:rPr lang="en-US" b="1" i="0" dirty="0" err="1"/>
            <a:t>untuk</a:t>
          </a:r>
          <a:r>
            <a:rPr lang="en-US" b="1" i="0" dirty="0"/>
            <a:t> </a:t>
          </a:r>
          <a:r>
            <a:rPr lang="en-US" b="1" i="0" dirty="0" err="1"/>
            <a:t>memfasilitasi</a:t>
          </a:r>
          <a:r>
            <a:rPr lang="en-US" b="1" i="0" dirty="0"/>
            <a:t> </a:t>
          </a:r>
          <a:r>
            <a:rPr lang="en-US" b="1" i="0" dirty="0" err="1"/>
            <a:t>migrasi</a:t>
          </a:r>
          <a:r>
            <a:rPr lang="en-US" b="1" i="0" dirty="0"/>
            <a:t>, </a:t>
          </a:r>
          <a:r>
            <a:rPr lang="en-US" b="1" i="0" dirty="0" err="1"/>
            <a:t>seperti</a:t>
          </a:r>
          <a:r>
            <a:rPr lang="en-US" b="1" i="0" dirty="0"/>
            <a:t> </a:t>
          </a:r>
          <a:r>
            <a:rPr lang="en-US" b="1" i="0" dirty="0" err="1"/>
            <a:t>alat</a:t>
          </a:r>
          <a:r>
            <a:rPr lang="en-US" b="1" i="0" dirty="0"/>
            <a:t> ETL (Extract, Transform, Load), </a:t>
          </a:r>
          <a:r>
            <a:rPr lang="en-US" b="1" i="0" dirty="0" err="1"/>
            <a:t>skrip</a:t>
          </a:r>
          <a:r>
            <a:rPr lang="en-US" b="1" i="0" dirty="0"/>
            <a:t> </a:t>
          </a:r>
          <a:r>
            <a:rPr lang="en-US" b="1" i="0" dirty="0" err="1"/>
            <a:t>kustom</a:t>
          </a:r>
          <a:r>
            <a:rPr lang="en-US" b="1" i="0" dirty="0"/>
            <a:t>, </a:t>
          </a:r>
          <a:r>
            <a:rPr lang="en-US" b="1" i="0" dirty="0" err="1"/>
            <a:t>atau</a:t>
          </a:r>
          <a:r>
            <a:rPr lang="en-US" b="1" i="0" dirty="0"/>
            <a:t> </a:t>
          </a:r>
          <a:r>
            <a:rPr lang="en-US" b="1" i="0" dirty="0" err="1"/>
            <a:t>alat</a:t>
          </a:r>
          <a:r>
            <a:rPr lang="en-US" b="1" i="0" dirty="0"/>
            <a:t> </a:t>
          </a:r>
          <a:r>
            <a:rPr lang="en-US" b="1" i="0" dirty="0" err="1"/>
            <a:t>migrasi</a:t>
          </a:r>
          <a:r>
            <a:rPr lang="en-US" b="1" i="0" dirty="0"/>
            <a:t> data </a:t>
          </a:r>
          <a:r>
            <a:rPr lang="en-US" b="1" i="0" dirty="0" err="1"/>
            <a:t>khusus</a:t>
          </a:r>
          <a:r>
            <a:rPr lang="en-US" b="1" i="0" dirty="0"/>
            <a:t>.</a:t>
          </a:r>
        </a:p>
      </dgm:t>
    </dgm:pt>
    <dgm:pt modelId="{7337BC4D-2692-412A-9A1F-9790B10710C5}" type="parTrans" cxnId="{812967AE-8B89-467D-A954-C41A6CE24AD9}">
      <dgm:prSet/>
      <dgm:spPr/>
      <dgm:t>
        <a:bodyPr/>
        <a:lstStyle/>
        <a:p>
          <a:pPr algn="just"/>
          <a:endParaRPr lang="en-US" b="1"/>
        </a:p>
      </dgm:t>
    </dgm:pt>
    <dgm:pt modelId="{1581095E-8762-4625-8F97-49ED32AA8867}" type="sibTrans" cxnId="{812967AE-8B89-467D-A954-C41A6CE24AD9}">
      <dgm:prSet/>
      <dgm:spPr/>
      <dgm:t>
        <a:bodyPr/>
        <a:lstStyle/>
        <a:p>
          <a:pPr algn="just"/>
          <a:endParaRPr lang="en-US" b="1"/>
        </a:p>
      </dgm:t>
    </dgm:pt>
    <dgm:pt modelId="{7DE7901F-27E4-43E6-B631-D0B7CED40B56}">
      <dgm:prSet/>
      <dgm:spPr/>
      <dgm:t>
        <a:bodyPr/>
        <a:lstStyle/>
        <a:p>
          <a:pPr algn="just">
            <a:buFont typeface="+mj-lt"/>
            <a:buAutoNum type="arabicPeriod"/>
          </a:pPr>
          <a:r>
            <a:rPr lang="en-US" b="1" i="0"/>
            <a:t>Menggambarkan </a:t>
          </a:r>
          <a:r>
            <a:rPr lang="en-US" b="1" i="0" dirty="0" err="1"/>
            <a:t>mekanisme</a:t>
          </a:r>
          <a:r>
            <a:rPr lang="en-US" b="1" i="0" dirty="0"/>
            <a:t> yang </a:t>
          </a:r>
          <a:r>
            <a:rPr lang="en-US" b="1" i="0" dirty="0" err="1"/>
            <a:t>digunakan</a:t>
          </a:r>
          <a:r>
            <a:rPr lang="en-US" b="1" i="0" dirty="0"/>
            <a:t> </a:t>
          </a:r>
          <a:r>
            <a:rPr lang="en-US" b="1" i="0" dirty="0" err="1"/>
            <a:t>untuk</a:t>
          </a:r>
          <a:r>
            <a:rPr lang="en-US" b="1" i="0" dirty="0"/>
            <a:t> </a:t>
          </a:r>
          <a:r>
            <a:rPr lang="en-US" b="1" i="0" dirty="0" err="1"/>
            <a:t>memastikan</a:t>
          </a:r>
          <a:r>
            <a:rPr lang="en-US" b="1" i="0" dirty="0"/>
            <a:t> </a:t>
          </a:r>
          <a:r>
            <a:rPr lang="en-US" b="1" i="0" dirty="0" err="1"/>
            <a:t>keamanan</a:t>
          </a:r>
          <a:r>
            <a:rPr lang="en-US" b="1" i="0" dirty="0"/>
            <a:t> data </a:t>
          </a:r>
          <a:r>
            <a:rPr lang="en-US" b="1" i="0" dirty="0" err="1"/>
            <a:t>selama</a:t>
          </a:r>
          <a:r>
            <a:rPr lang="en-US" b="1" i="0" dirty="0"/>
            <a:t> proses </a:t>
          </a:r>
          <a:r>
            <a:rPr lang="en-US" b="1" i="0" dirty="0" err="1"/>
            <a:t>migrasi</a:t>
          </a:r>
          <a:r>
            <a:rPr lang="en-US" b="1" i="0" dirty="0"/>
            <a:t>, </a:t>
          </a:r>
          <a:r>
            <a:rPr lang="en-US" b="1" i="0" dirty="0" err="1"/>
            <a:t>termasuk</a:t>
          </a:r>
          <a:r>
            <a:rPr lang="en-US" b="1" i="0" dirty="0"/>
            <a:t> </a:t>
          </a:r>
          <a:r>
            <a:rPr lang="en-US" b="1" i="0" dirty="0" err="1"/>
            <a:t>enkripsi</a:t>
          </a:r>
          <a:r>
            <a:rPr lang="en-US" b="1" i="0" dirty="0"/>
            <a:t> dan </a:t>
          </a:r>
          <a:r>
            <a:rPr lang="en-US" b="1" i="0" dirty="0" err="1"/>
            <a:t>manajemen</a:t>
          </a:r>
          <a:r>
            <a:rPr lang="en-US" b="1" i="0" dirty="0"/>
            <a:t> </a:t>
          </a:r>
          <a:r>
            <a:rPr lang="en-US" b="1" i="0" dirty="0" err="1"/>
            <a:t>akses</a:t>
          </a:r>
          <a:r>
            <a:rPr lang="en-US" b="1" i="0" dirty="0"/>
            <a:t>.</a:t>
          </a:r>
        </a:p>
      </dgm:t>
    </dgm:pt>
    <dgm:pt modelId="{C866FAB9-724F-4731-98F2-EDB39395DC0C}" type="parTrans" cxnId="{D4F90D5C-AC47-4288-BEA6-4150A7FE756E}">
      <dgm:prSet/>
      <dgm:spPr/>
      <dgm:t>
        <a:bodyPr/>
        <a:lstStyle/>
        <a:p>
          <a:pPr algn="just"/>
          <a:endParaRPr lang="en-US" b="1"/>
        </a:p>
      </dgm:t>
    </dgm:pt>
    <dgm:pt modelId="{2B9FA997-4686-4ADC-940B-484491C2E90C}" type="sibTrans" cxnId="{D4F90D5C-AC47-4288-BEA6-4150A7FE756E}">
      <dgm:prSet/>
      <dgm:spPr/>
      <dgm:t>
        <a:bodyPr/>
        <a:lstStyle/>
        <a:p>
          <a:pPr algn="just"/>
          <a:endParaRPr lang="en-US" b="1"/>
        </a:p>
      </dgm:t>
    </dgm:pt>
    <dgm:pt modelId="{CFD37018-D069-4AB5-99E6-418D58B15361}" type="pres">
      <dgm:prSet presAssocID="{432DE304-F192-494E-B45A-F465BD8ADC33}" presName="linear" presStyleCnt="0">
        <dgm:presLayoutVars>
          <dgm:animLvl val="lvl"/>
          <dgm:resizeHandles val="exact"/>
        </dgm:presLayoutVars>
      </dgm:prSet>
      <dgm:spPr/>
    </dgm:pt>
    <dgm:pt modelId="{BD5571E9-8959-4286-8737-51E12D8556D7}" type="pres">
      <dgm:prSet presAssocID="{3FDB648B-565E-42EF-8EDB-28D5A798BAA2}" presName="parentText" presStyleLbl="node1" presStyleIdx="0" presStyleCnt="3">
        <dgm:presLayoutVars>
          <dgm:chMax val="0"/>
          <dgm:bulletEnabled val="1"/>
        </dgm:presLayoutVars>
      </dgm:prSet>
      <dgm:spPr/>
    </dgm:pt>
    <dgm:pt modelId="{6384FEB8-FA2C-4047-9B85-D3681807701B}" type="pres">
      <dgm:prSet presAssocID="{3FDB648B-565E-42EF-8EDB-28D5A798BAA2}" presName="childText" presStyleLbl="revTx" presStyleIdx="0" presStyleCnt="3">
        <dgm:presLayoutVars>
          <dgm:bulletEnabled val="1"/>
        </dgm:presLayoutVars>
      </dgm:prSet>
      <dgm:spPr/>
    </dgm:pt>
    <dgm:pt modelId="{9685BF62-FE46-4B74-BC56-16D606964B1E}" type="pres">
      <dgm:prSet presAssocID="{17213CCC-91A4-4FC8-8353-8EFAF6B96C05}" presName="parentText" presStyleLbl="node1" presStyleIdx="1" presStyleCnt="3">
        <dgm:presLayoutVars>
          <dgm:chMax val="0"/>
          <dgm:bulletEnabled val="1"/>
        </dgm:presLayoutVars>
      </dgm:prSet>
      <dgm:spPr/>
    </dgm:pt>
    <dgm:pt modelId="{86AE2D4C-C61F-4901-B7D4-646A5A24EBF2}" type="pres">
      <dgm:prSet presAssocID="{17213CCC-91A4-4FC8-8353-8EFAF6B96C05}" presName="childText" presStyleLbl="revTx" presStyleIdx="1" presStyleCnt="3">
        <dgm:presLayoutVars>
          <dgm:bulletEnabled val="1"/>
        </dgm:presLayoutVars>
      </dgm:prSet>
      <dgm:spPr/>
    </dgm:pt>
    <dgm:pt modelId="{BB846624-9001-41E2-92B2-1DC5B1A225EA}" type="pres">
      <dgm:prSet presAssocID="{E9C934E7-2AC5-42A5-99F1-78BA940CE051}" presName="parentText" presStyleLbl="node1" presStyleIdx="2" presStyleCnt="3">
        <dgm:presLayoutVars>
          <dgm:chMax val="0"/>
          <dgm:bulletEnabled val="1"/>
        </dgm:presLayoutVars>
      </dgm:prSet>
      <dgm:spPr/>
    </dgm:pt>
    <dgm:pt modelId="{51DBDAAC-050D-47B0-82C9-C14007E315A9}" type="pres">
      <dgm:prSet presAssocID="{E9C934E7-2AC5-42A5-99F1-78BA940CE051}" presName="childText" presStyleLbl="revTx" presStyleIdx="2" presStyleCnt="3">
        <dgm:presLayoutVars>
          <dgm:bulletEnabled val="1"/>
        </dgm:presLayoutVars>
      </dgm:prSet>
      <dgm:spPr/>
    </dgm:pt>
  </dgm:ptLst>
  <dgm:cxnLst>
    <dgm:cxn modelId="{6AA15212-ABBB-40C1-A109-834C7D5DD641}" srcId="{3FDB648B-565E-42EF-8EDB-28D5A798BAA2}" destId="{86725D93-54E2-460E-893A-936D7AF81E75}" srcOrd="0" destOrd="0" parTransId="{E4462447-5835-4AF5-A786-4267CDAA6F48}" sibTransId="{9FE90138-F76D-4C0A-8CBF-45B6FC2EBE74}"/>
    <dgm:cxn modelId="{DA944824-93D0-4E81-AAF0-E9E2674D04A4}" type="presOf" srcId="{3FDB648B-565E-42EF-8EDB-28D5A798BAA2}" destId="{BD5571E9-8959-4286-8737-51E12D8556D7}" srcOrd="0" destOrd="0" presId="urn:microsoft.com/office/officeart/2005/8/layout/vList2"/>
    <dgm:cxn modelId="{7E22C925-2728-449E-A110-01C198145BA4}" type="presOf" srcId="{17213CCC-91A4-4FC8-8353-8EFAF6B96C05}" destId="{9685BF62-FE46-4B74-BC56-16D606964B1E}" srcOrd="0" destOrd="0" presId="urn:microsoft.com/office/officeart/2005/8/layout/vList2"/>
    <dgm:cxn modelId="{D4F90D5C-AC47-4288-BEA6-4150A7FE756E}" srcId="{E9C934E7-2AC5-42A5-99F1-78BA940CE051}" destId="{7DE7901F-27E4-43E6-B631-D0B7CED40B56}" srcOrd="0" destOrd="0" parTransId="{C866FAB9-724F-4731-98F2-EDB39395DC0C}" sibTransId="{2B9FA997-4686-4ADC-940B-484491C2E90C}"/>
    <dgm:cxn modelId="{F5443765-6D55-4804-831C-90A0B612D65D}" type="presOf" srcId="{86725D93-54E2-460E-893A-936D7AF81E75}" destId="{6384FEB8-FA2C-4047-9B85-D3681807701B}" srcOrd="0" destOrd="0" presId="urn:microsoft.com/office/officeart/2005/8/layout/vList2"/>
    <dgm:cxn modelId="{BF11A970-55A4-41D0-867E-4824CA7EB5D7}" type="presOf" srcId="{E9C934E7-2AC5-42A5-99F1-78BA940CE051}" destId="{BB846624-9001-41E2-92B2-1DC5B1A225EA}" srcOrd="0" destOrd="0" presId="urn:microsoft.com/office/officeart/2005/8/layout/vList2"/>
    <dgm:cxn modelId="{5EA7FA93-F8D9-40CD-898B-8FC7003CA3A6}" srcId="{432DE304-F192-494E-B45A-F465BD8ADC33}" destId="{3FDB648B-565E-42EF-8EDB-28D5A798BAA2}" srcOrd="0" destOrd="0" parTransId="{EAEB0E5A-95BE-41BC-9342-4F0E1F5651B6}" sibTransId="{21C5F693-C9DA-4AD3-AA08-CC8C64318C0C}"/>
    <dgm:cxn modelId="{D85A46A5-38EE-4700-81C4-018EA6E190A2}" srcId="{432DE304-F192-494E-B45A-F465BD8ADC33}" destId="{E9C934E7-2AC5-42A5-99F1-78BA940CE051}" srcOrd="2" destOrd="0" parTransId="{4E14734A-C579-4EE0-A163-5EB3E547D6B1}" sibTransId="{4D8F6436-8888-40EA-9930-427681436D46}"/>
    <dgm:cxn modelId="{79FFB5AB-D8BE-4EFB-9FDF-E6CA5BC3D538}" type="presOf" srcId="{C9AB4B98-2F28-4556-8B5A-22DDE38C4B31}" destId="{86AE2D4C-C61F-4901-B7D4-646A5A24EBF2}" srcOrd="0" destOrd="0" presId="urn:microsoft.com/office/officeart/2005/8/layout/vList2"/>
    <dgm:cxn modelId="{812967AE-8B89-467D-A954-C41A6CE24AD9}" srcId="{17213CCC-91A4-4FC8-8353-8EFAF6B96C05}" destId="{C9AB4B98-2F28-4556-8B5A-22DDE38C4B31}" srcOrd="0" destOrd="0" parTransId="{7337BC4D-2692-412A-9A1F-9790B10710C5}" sibTransId="{1581095E-8762-4625-8F97-49ED32AA8867}"/>
    <dgm:cxn modelId="{2ACBAFCB-EF43-43B8-8567-D509CBFCA50A}" srcId="{432DE304-F192-494E-B45A-F465BD8ADC33}" destId="{17213CCC-91A4-4FC8-8353-8EFAF6B96C05}" srcOrd="1" destOrd="0" parTransId="{19390E04-1882-4F14-8DD9-1632EDCC6F45}" sibTransId="{83E7C8CA-926F-4B0A-B34D-5872FA2EAEB0}"/>
    <dgm:cxn modelId="{79D4C1CB-C0A8-4A48-B035-0046A8B3CBD9}" type="presOf" srcId="{7DE7901F-27E4-43E6-B631-D0B7CED40B56}" destId="{51DBDAAC-050D-47B0-82C9-C14007E315A9}" srcOrd="0" destOrd="0" presId="urn:microsoft.com/office/officeart/2005/8/layout/vList2"/>
    <dgm:cxn modelId="{C0139BCE-3F9B-44FF-BE8A-453CB65127EE}" type="presOf" srcId="{432DE304-F192-494E-B45A-F465BD8ADC33}" destId="{CFD37018-D069-4AB5-99E6-418D58B15361}" srcOrd="0" destOrd="0" presId="urn:microsoft.com/office/officeart/2005/8/layout/vList2"/>
    <dgm:cxn modelId="{24480CB4-4388-4C80-B5C8-6A786CF29856}" type="presParOf" srcId="{CFD37018-D069-4AB5-99E6-418D58B15361}" destId="{BD5571E9-8959-4286-8737-51E12D8556D7}" srcOrd="0" destOrd="0" presId="urn:microsoft.com/office/officeart/2005/8/layout/vList2"/>
    <dgm:cxn modelId="{957870AA-0498-4265-9FFB-1082D5889C41}" type="presParOf" srcId="{CFD37018-D069-4AB5-99E6-418D58B15361}" destId="{6384FEB8-FA2C-4047-9B85-D3681807701B}" srcOrd="1" destOrd="0" presId="urn:microsoft.com/office/officeart/2005/8/layout/vList2"/>
    <dgm:cxn modelId="{BEEE57F2-B35C-4C9B-9FE6-79886B5F4B8E}" type="presParOf" srcId="{CFD37018-D069-4AB5-99E6-418D58B15361}" destId="{9685BF62-FE46-4B74-BC56-16D606964B1E}" srcOrd="2" destOrd="0" presId="urn:microsoft.com/office/officeart/2005/8/layout/vList2"/>
    <dgm:cxn modelId="{C111AC19-459A-47C1-8F10-65B6DDEB8CC6}" type="presParOf" srcId="{CFD37018-D069-4AB5-99E6-418D58B15361}" destId="{86AE2D4C-C61F-4901-B7D4-646A5A24EBF2}" srcOrd="3" destOrd="0" presId="urn:microsoft.com/office/officeart/2005/8/layout/vList2"/>
    <dgm:cxn modelId="{B673FF09-27DD-4C8B-807A-EE8332C89D75}" type="presParOf" srcId="{CFD37018-D069-4AB5-99E6-418D58B15361}" destId="{BB846624-9001-41E2-92B2-1DC5B1A225EA}" srcOrd="4" destOrd="0" presId="urn:microsoft.com/office/officeart/2005/8/layout/vList2"/>
    <dgm:cxn modelId="{89C0A011-35DF-4F16-A984-E647A6C697EA}" type="presParOf" srcId="{CFD37018-D069-4AB5-99E6-418D58B15361}" destId="{51DBDAAC-050D-47B0-82C9-C14007E315A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4F2E2E8-8BCD-40EA-A0F4-AB79FCDC8EC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D8D6598-789A-4D16-8E1B-C5BC51621C1A}">
      <dgm:prSet/>
      <dgm:spPr/>
      <dgm:t>
        <a:bodyPr/>
        <a:lstStyle/>
        <a:p>
          <a:pPr algn="just"/>
          <a:r>
            <a:rPr lang="en-US" b="1" i="0"/>
            <a:t>Perencanaan dan Strategi: </a:t>
          </a:r>
          <a:endParaRPr lang="en-US" b="1"/>
        </a:p>
      </dgm:t>
    </dgm:pt>
    <dgm:pt modelId="{74539549-63BC-4A42-B43D-DA5910902F4C}" type="parTrans" cxnId="{1C6413BF-8EC4-4DC5-93D1-A373942B71CD}">
      <dgm:prSet/>
      <dgm:spPr/>
      <dgm:t>
        <a:bodyPr/>
        <a:lstStyle/>
        <a:p>
          <a:pPr algn="just"/>
          <a:endParaRPr lang="en-US" b="1"/>
        </a:p>
      </dgm:t>
    </dgm:pt>
    <dgm:pt modelId="{2ABE2CAE-045F-4334-8F7D-B2A7D56D6C4B}" type="sibTrans" cxnId="{1C6413BF-8EC4-4DC5-93D1-A373942B71CD}">
      <dgm:prSet/>
      <dgm:spPr/>
      <dgm:t>
        <a:bodyPr/>
        <a:lstStyle/>
        <a:p>
          <a:pPr algn="just"/>
          <a:endParaRPr lang="en-US" b="1"/>
        </a:p>
      </dgm:t>
    </dgm:pt>
    <dgm:pt modelId="{8E61536C-92A1-405B-9390-FC9E47E05F8E}">
      <dgm:prSet/>
      <dgm:spPr/>
      <dgm:t>
        <a:bodyPr/>
        <a:lstStyle/>
        <a:p>
          <a:pPr algn="just"/>
          <a:r>
            <a:rPr lang="en-US" b="1" i="0"/>
            <a:t>Memberikan gambaran umum yang jelas mengenai proses migrasi, membantu dalam menyusun rencana dan strategi migrasi yang efektif.</a:t>
          </a:r>
          <a:endParaRPr lang="en-US" b="1"/>
        </a:p>
      </dgm:t>
    </dgm:pt>
    <dgm:pt modelId="{FCEFE994-F702-4B23-A8A0-CD857FBA0E8A}" type="parTrans" cxnId="{2E978880-60EF-48AF-BA3F-02FFB987759C}">
      <dgm:prSet/>
      <dgm:spPr/>
      <dgm:t>
        <a:bodyPr/>
        <a:lstStyle/>
        <a:p>
          <a:pPr algn="just"/>
          <a:endParaRPr lang="en-US" b="1"/>
        </a:p>
      </dgm:t>
    </dgm:pt>
    <dgm:pt modelId="{11B2EDE9-6A1E-4934-94DF-C6B6BBF63FD9}" type="sibTrans" cxnId="{2E978880-60EF-48AF-BA3F-02FFB987759C}">
      <dgm:prSet/>
      <dgm:spPr/>
      <dgm:t>
        <a:bodyPr/>
        <a:lstStyle/>
        <a:p>
          <a:pPr algn="just"/>
          <a:endParaRPr lang="en-US" b="1"/>
        </a:p>
      </dgm:t>
    </dgm:pt>
    <dgm:pt modelId="{60D780A3-D6E3-4BEC-AF4B-60A9BCEAB965}">
      <dgm:prSet/>
      <dgm:spPr/>
      <dgm:t>
        <a:bodyPr/>
        <a:lstStyle/>
        <a:p>
          <a:pPr algn="just"/>
          <a:r>
            <a:rPr lang="en-US" b="1" i="0"/>
            <a:t>Komunikasi: </a:t>
          </a:r>
          <a:endParaRPr lang="en-US" b="1"/>
        </a:p>
      </dgm:t>
    </dgm:pt>
    <dgm:pt modelId="{E428B336-F0E3-4D3F-9CFD-0E65B3CBBE70}" type="parTrans" cxnId="{34E69DBF-E71B-48E8-BA83-B3362DD5A9EA}">
      <dgm:prSet/>
      <dgm:spPr/>
      <dgm:t>
        <a:bodyPr/>
        <a:lstStyle/>
        <a:p>
          <a:pPr algn="just"/>
          <a:endParaRPr lang="en-US" b="1"/>
        </a:p>
      </dgm:t>
    </dgm:pt>
    <dgm:pt modelId="{74C90947-BB82-4808-A835-450529B8DAE1}" type="sibTrans" cxnId="{34E69DBF-E71B-48E8-BA83-B3362DD5A9EA}">
      <dgm:prSet/>
      <dgm:spPr/>
      <dgm:t>
        <a:bodyPr/>
        <a:lstStyle/>
        <a:p>
          <a:pPr algn="just"/>
          <a:endParaRPr lang="en-US" b="1"/>
        </a:p>
      </dgm:t>
    </dgm:pt>
    <dgm:pt modelId="{16BC2503-0259-4A09-AA8C-2E7C1F368BCF}">
      <dgm:prSet/>
      <dgm:spPr/>
      <dgm:t>
        <a:bodyPr/>
        <a:lstStyle/>
        <a:p>
          <a:pPr algn="just"/>
          <a:r>
            <a:rPr lang="en-US" b="1" i="0"/>
            <a:t>Memfasilitasi komunikasi yang lebih baik antara tim teknis dan pemangku kepentingan dengan menyediakan visualisasi dari proses migrasi yang kompleks.</a:t>
          </a:r>
          <a:endParaRPr lang="en-US" b="1"/>
        </a:p>
      </dgm:t>
    </dgm:pt>
    <dgm:pt modelId="{9F23D6BF-D387-420A-B529-F3FC7310E031}" type="parTrans" cxnId="{514C9CB2-75D9-45CA-AE74-9400B1246819}">
      <dgm:prSet/>
      <dgm:spPr/>
      <dgm:t>
        <a:bodyPr/>
        <a:lstStyle/>
        <a:p>
          <a:pPr algn="just"/>
          <a:endParaRPr lang="en-US" b="1"/>
        </a:p>
      </dgm:t>
    </dgm:pt>
    <dgm:pt modelId="{44997B46-47C9-4560-A0D1-2E84E0B02BAF}" type="sibTrans" cxnId="{514C9CB2-75D9-45CA-AE74-9400B1246819}">
      <dgm:prSet/>
      <dgm:spPr/>
      <dgm:t>
        <a:bodyPr/>
        <a:lstStyle/>
        <a:p>
          <a:pPr algn="just"/>
          <a:endParaRPr lang="en-US" b="1"/>
        </a:p>
      </dgm:t>
    </dgm:pt>
    <dgm:pt modelId="{B89E7123-9886-4937-9BDB-B04816B0C722}">
      <dgm:prSet/>
      <dgm:spPr/>
      <dgm:t>
        <a:bodyPr/>
        <a:lstStyle/>
        <a:p>
          <a:pPr algn="just"/>
          <a:r>
            <a:rPr lang="en-US" b="1" i="0"/>
            <a:t>Identifikasi Risiko: </a:t>
          </a:r>
          <a:endParaRPr lang="en-US" b="1"/>
        </a:p>
      </dgm:t>
    </dgm:pt>
    <dgm:pt modelId="{A7177ED8-7271-4B4B-8FD5-4F209BB99DC6}" type="parTrans" cxnId="{4792B18B-8F22-4059-8D54-39DA3A1BD2EA}">
      <dgm:prSet/>
      <dgm:spPr/>
      <dgm:t>
        <a:bodyPr/>
        <a:lstStyle/>
        <a:p>
          <a:pPr algn="just"/>
          <a:endParaRPr lang="en-US" b="1"/>
        </a:p>
      </dgm:t>
    </dgm:pt>
    <dgm:pt modelId="{1E42AF26-4369-44A5-A20C-90AE14BB737A}" type="sibTrans" cxnId="{4792B18B-8F22-4059-8D54-39DA3A1BD2EA}">
      <dgm:prSet/>
      <dgm:spPr/>
      <dgm:t>
        <a:bodyPr/>
        <a:lstStyle/>
        <a:p>
          <a:pPr algn="just"/>
          <a:endParaRPr lang="en-US" b="1"/>
        </a:p>
      </dgm:t>
    </dgm:pt>
    <dgm:pt modelId="{59F22390-666E-46B1-8D81-3B61698FDEBF}">
      <dgm:prSet/>
      <dgm:spPr/>
      <dgm:t>
        <a:bodyPr/>
        <a:lstStyle/>
        <a:p>
          <a:pPr algn="just"/>
          <a:r>
            <a:rPr lang="en-US" b="1" i="0"/>
            <a:t>Membantu dalam mengidentifikasi potensi risiko dan masalah dalam proses migrasi sehingga dapat ditangani sebelum pelaksanaan.</a:t>
          </a:r>
          <a:endParaRPr lang="en-US" b="1"/>
        </a:p>
      </dgm:t>
    </dgm:pt>
    <dgm:pt modelId="{11BAB37D-90C6-4931-9C27-11ABB2A36E2D}" type="parTrans" cxnId="{B0322357-0DCF-4704-B5CB-C8F2CCCCEC2B}">
      <dgm:prSet/>
      <dgm:spPr/>
      <dgm:t>
        <a:bodyPr/>
        <a:lstStyle/>
        <a:p>
          <a:pPr algn="just"/>
          <a:endParaRPr lang="en-US" b="1"/>
        </a:p>
      </dgm:t>
    </dgm:pt>
    <dgm:pt modelId="{8C2C3E69-7CF1-4A9E-8A9C-1F76454FB842}" type="sibTrans" cxnId="{B0322357-0DCF-4704-B5CB-C8F2CCCCEC2B}">
      <dgm:prSet/>
      <dgm:spPr/>
      <dgm:t>
        <a:bodyPr/>
        <a:lstStyle/>
        <a:p>
          <a:pPr algn="just"/>
          <a:endParaRPr lang="en-US" b="1"/>
        </a:p>
      </dgm:t>
    </dgm:pt>
    <dgm:pt modelId="{2D0C7F08-F852-479C-AEEC-412832F22A05}">
      <dgm:prSet/>
      <dgm:spPr/>
      <dgm:t>
        <a:bodyPr/>
        <a:lstStyle/>
        <a:p>
          <a:pPr algn="just"/>
          <a:r>
            <a:rPr lang="en-US" b="1" i="0"/>
            <a:t>Dokumentasi: </a:t>
          </a:r>
          <a:endParaRPr lang="en-US" b="1"/>
        </a:p>
      </dgm:t>
    </dgm:pt>
    <dgm:pt modelId="{27FF3FF1-76AC-4FFA-B7CC-65A5A53E33F1}" type="parTrans" cxnId="{8125961E-558E-48F4-A38F-2561352679E1}">
      <dgm:prSet/>
      <dgm:spPr/>
      <dgm:t>
        <a:bodyPr/>
        <a:lstStyle/>
        <a:p>
          <a:pPr algn="just"/>
          <a:endParaRPr lang="en-US" b="1"/>
        </a:p>
      </dgm:t>
    </dgm:pt>
    <dgm:pt modelId="{93E4BA08-2D86-4B7A-933F-BA80DD73608C}" type="sibTrans" cxnId="{8125961E-558E-48F4-A38F-2561352679E1}">
      <dgm:prSet/>
      <dgm:spPr/>
      <dgm:t>
        <a:bodyPr/>
        <a:lstStyle/>
        <a:p>
          <a:pPr algn="just"/>
          <a:endParaRPr lang="en-US" b="1"/>
        </a:p>
      </dgm:t>
    </dgm:pt>
    <dgm:pt modelId="{2CF73A6C-52CA-4170-A1B1-B6DA4AD58A14}">
      <dgm:prSet/>
      <dgm:spPr/>
      <dgm:t>
        <a:bodyPr/>
        <a:lstStyle/>
        <a:p>
          <a:pPr algn="just"/>
          <a:r>
            <a:rPr lang="en-US" b="1" i="0"/>
            <a:t>Berfungsi sebagai dokumentasi yang berguna untuk proses migrasi, memudahkan manajemen perubahan dan audit.</a:t>
          </a:r>
          <a:endParaRPr lang="en-US" b="1"/>
        </a:p>
      </dgm:t>
    </dgm:pt>
    <dgm:pt modelId="{C9F3B34F-6CA6-4007-B8C3-D99BC01EC896}" type="parTrans" cxnId="{9326FD7D-6DA2-473D-8873-1B3DFD3DD194}">
      <dgm:prSet/>
      <dgm:spPr/>
      <dgm:t>
        <a:bodyPr/>
        <a:lstStyle/>
        <a:p>
          <a:pPr algn="just"/>
          <a:endParaRPr lang="en-US" b="1"/>
        </a:p>
      </dgm:t>
    </dgm:pt>
    <dgm:pt modelId="{69A18C7A-A9A7-40C8-B018-6A9D33850F74}" type="sibTrans" cxnId="{9326FD7D-6DA2-473D-8873-1B3DFD3DD194}">
      <dgm:prSet/>
      <dgm:spPr/>
      <dgm:t>
        <a:bodyPr/>
        <a:lstStyle/>
        <a:p>
          <a:pPr algn="just"/>
          <a:endParaRPr lang="en-US" b="1"/>
        </a:p>
      </dgm:t>
    </dgm:pt>
    <dgm:pt modelId="{15BF7C60-FC32-423F-9F2B-773E537389CB}" type="pres">
      <dgm:prSet presAssocID="{04F2E2E8-8BCD-40EA-A0F4-AB79FCDC8ECA}" presName="linear" presStyleCnt="0">
        <dgm:presLayoutVars>
          <dgm:animLvl val="lvl"/>
          <dgm:resizeHandles val="exact"/>
        </dgm:presLayoutVars>
      </dgm:prSet>
      <dgm:spPr/>
    </dgm:pt>
    <dgm:pt modelId="{22C3CF75-3831-45D6-97FD-C2AA834779E1}" type="pres">
      <dgm:prSet presAssocID="{5D8D6598-789A-4D16-8E1B-C5BC51621C1A}" presName="parentText" presStyleLbl="node1" presStyleIdx="0" presStyleCnt="4">
        <dgm:presLayoutVars>
          <dgm:chMax val="0"/>
          <dgm:bulletEnabled val="1"/>
        </dgm:presLayoutVars>
      </dgm:prSet>
      <dgm:spPr/>
    </dgm:pt>
    <dgm:pt modelId="{CFBF4130-D132-47CF-B3DE-19D698F04E4E}" type="pres">
      <dgm:prSet presAssocID="{5D8D6598-789A-4D16-8E1B-C5BC51621C1A}" presName="childText" presStyleLbl="revTx" presStyleIdx="0" presStyleCnt="4">
        <dgm:presLayoutVars>
          <dgm:bulletEnabled val="1"/>
        </dgm:presLayoutVars>
      </dgm:prSet>
      <dgm:spPr/>
    </dgm:pt>
    <dgm:pt modelId="{43DB9046-FDC8-415A-B232-A88366A11F3C}" type="pres">
      <dgm:prSet presAssocID="{60D780A3-D6E3-4BEC-AF4B-60A9BCEAB965}" presName="parentText" presStyleLbl="node1" presStyleIdx="1" presStyleCnt="4">
        <dgm:presLayoutVars>
          <dgm:chMax val="0"/>
          <dgm:bulletEnabled val="1"/>
        </dgm:presLayoutVars>
      </dgm:prSet>
      <dgm:spPr/>
    </dgm:pt>
    <dgm:pt modelId="{16410C81-6098-48D0-9E32-972477C9AA78}" type="pres">
      <dgm:prSet presAssocID="{60D780A3-D6E3-4BEC-AF4B-60A9BCEAB965}" presName="childText" presStyleLbl="revTx" presStyleIdx="1" presStyleCnt="4">
        <dgm:presLayoutVars>
          <dgm:bulletEnabled val="1"/>
        </dgm:presLayoutVars>
      </dgm:prSet>
      <dgm:spPr/>
    </dgm:pt>
    <dgm:pt modelId="{B69FAF20-C16A-4CF6-A903-EA266EAEE126}" type="pres">
      <dgm:prSet presAssocID="{B89E7123-9886-4937-9BDB-B04816B0C722}" presName="parentText" presStyleLbl="node1" presStyleIdx="2" presStyleCnt="4">
        <dgm:presLayoutVars>
          <dgm:chMax val="0"/>
          <dgm:bulletEnabled val="1"/>
        </dgm:presLayoutVars>
      </dgm:prSet>
      <dgm:spPr/>
    </dgm:pt>
    <dgm:pt modelId="{9074E708-5738-47CF-8C74-8D960423796F}" type="pres">
      <dgm:prSet presAssocID="{B89E7123-9886-4937-9BDB-B04816B0C722}" presName="childText" presStyleLbl="revTx" presStyleIdx="2" presStyleCnt="4">
        <dgm:presLayoutVars>
          <dgm:bulletEnabled val="1"/>
        </dgm:presLayoutVars>
      </dgm:prSet>
      <dgm:spPr/>
    </dgm:pt>
    <dgm:pt modelId="{59BF810C-B6F3-4A35-B04E-59F34694B8F0}" type="pres">
      <dgm:prSet presAssocID="{2D0C7F08-F852-479C-AEEC-412832F22A05}" presName="parentText" presStyleLbl="node1" presStyleIdx="3" presStyleCnt="4">
        <dgm:presLayoutVars>
          <dgm:chMax val="0"/>
          <dgm:bulletEnabled val="1"/>
        </dgm:presLayoutVars>
      </dgm:prSet>
      <dgm:spPr/>
    </dgm:pt>
    <dgm:pt modelId="{CB2A89D6-9BA0-4DC2-8B34-008952F56769}" type="pres">
      <dgm:prSet presAssocID="{2D0C7F08-F852-479C-AEEC-412832F22A05}" presName="childText" presStyleLbl="revTx" presStyleIdx="3" presStyleCnt="4">
        <dgm:presLayoutVars>
          <dgm:bulletEnabled val="1"/>
        </dgm:presLayoutVars>
      </dgm:prSet>
      <dgm:spPr/>
    </dgm:pt>
  </dgm:ptLst>
  <dgm:cxnLst>
    <dgm:cxn modelId="{8125961E-558E-48F4-A38F-2561352679E1}" srcId="{04F2E2E8-8BCD-40EA-A0F4-AB79FCDC8ECA}" destId="{2D0C7F08-F852-479C-AEEC-412832F22A05}" srcOrd="3" destOrd="0" parTransId="{27FF3FF1-76AC-4FFA-B7CC-65A5A53E33F1}" sibTransId="{93E4BA08-2D86-4B7A-933F-BA80DD73608C}"/>
    <dgm:cxn modelId="{2518E827-58DD-4897-BD92-6E6626DECD0C}" type="presOf" srcId="{B89E7123-9886-4937-9BDB-B04816B0C722}" destId="{B69FAF20-C16A-4CF6-A903-EA266EAEE126}" srcOrd="0" destOrd="0" presId="urn:microsoft.com/office/officeart/2005/8/layout/vList2"/>
    <dgm:cxn modelId="{D49DE738-7C90-4EA0-BD5E-FA15AB3E7F04}" type="presOf" srcId="{04F2E2E8-8BCD-40EA-A0F4-AB79FCDC8ECA}" destId="{15BF7C60-FC32-423F-9F2B-773E537389CB}" srcOrd="0" destOrd="0" presId="urn:microsoft.com/office/officeart/2005/8/layout/vList2"/>
    <dgm:cxn modelId="{0418454C-EBA8-4381-8AB5-FE93F4CB6066}" type="presOf" srcId="{2CF73A6C-52CA-4170-A1B1-B6DA4AD58A14}" destId="{CB2A89D6-9BA0-4DC2-8B34-008952F56769}" srcOrd="0" destOrd="0" presId="urn:microsoft.com/office/officeart/2005/8/layout/vList2"/>
    <dgm:cxn modelId="{60E7EE73-48C0-4E6F-86BB-0B74B7B31019}" type="presOf" srcId="{16BC2503-0259-4A09-AA8C-2E7C1F368BCF}" destId="{16410C81-6098-48D0-9E32-972477C9AA78}" srcOrd="0" destOrd="0" presId="urn:microsoft.com/office/officeart/2005/8/layout/vList2"/>
    <dgm:cxn modelId="{FA1A8076-7127-42CE-B82E-FC0A83557AA2}" type="presOf" srcId="{2D0C7F08-F852-479C-AEEC-412832F22A05}" destId="{59BF810C-B6F3-4A35-B04E-59F34694B8F0}" srcOrd="0" destOrd="0" presId="urn:microsoft.com/office/officeart/2005/8/layout/vList2"/>
    <dgm:cxn modelId="{B0322357-0DCF-4704-B5CB-C8F2CCCCEC2B}" srcId="{B89E7123-9886-4937-9BDB-B04816B0C722}" destId="{59F22390-666E-46B1-8D81-3B61698FDEBF}" srcOrd="0" destOrd="0" parTransId="{11BAB37D-90C6-4931-9C27-11ABB2A36E2D}" sibTransId="{8C2C3E69-7CF1-4A9E-8A9C-1F76454FB842}"/>
    <dgm:cxn modelId="{9326FD7D-6DA2-473D-8873-1B3DFD3DD194}" srcId="{2D0C7F08-F852-479C-AEEC-412832F22A05}" destId="{2CF73A6C-52CA-4170-A1B1-B6DA4AD58A14}" srcOrd="0" destOrd="0" parTransId="{C9F3B34F-6CA6-4007-B8C3-D99BC01EC896}" sibTransId="{69A18C7A-A9A7-40C8-B018-6A9D33850F74}"/>
    <dgm:cxn modelId="{2E978880-60EF-48AF-BA3F-02FFB987759C}" srcId="{5D8D6598-789A-4D16-8E1B-C5BC51621C1A}" destId="{8E61536C-92A1-405B-9390-FC9E47E05F8E}" srcOrd="0" destOrd="0" parTransId="{FCEFE994-F702-4B23-A8A0-CD857FBA0E8A}" sibTransId="{11B2EDE9-6A1E-4934-94DF-C6B6BBF63FD9}"/>
    <dgm:cxn modelId="{4792B18B-8F22-4059-8D54-39DA3A1BD2EA}" srcId="{04F2E2E8-8BCD-40EA-A0F4-AB79FCDC8ECA}" destId="{B89E7123-9886-4937-9BDB-B04816B0C722}" srcOrd="2" destOrd="0" parTransId="{A7177ED8-7271-4B4B-8FD5-4F209BB99DC6}" sibTransId="{1E42AF26-4369-44A5-A20C-90AE14BB737A}"/>
    <dgm:cxn modelId="{514C9CB2-75D9-45CA-AE74-9400B1246819}" srcId="{60D780A3-D6E3-4BEC-AF4B-60A9BCEAB965}" destId="{16BC2503-0259-4A09-AA8C-2E7C1F368BCF}" srcOrd="0" destOrd="0" parTransId="{9F23D6BF-D387-420A-B529-F3FC7310E031}" sibTransId="{44997B46-47C9-4560-A0D1-2E84E0B02BAF}"/>
    <dgm:cxn modelId="{B3CE32BE-BB28-440C-B428-757AF2F74769}" type="presOf" srcId="{8E61536C-92A1-405B-9390-FC9E47E05F8E}" destId="{CFBF4130-D132-47CF-B3DE-19D698F04E4E}" srcOrd="0" destOrd="0" presId="urn:microsoft.com/office/officeart/2005/8/layout/vList2"/>
    <dgm:cxn modelId="{1C6413BF-8EC4-4DC5-93D1-A373942B71CD}" srcId="{04F2E2E8-8BCD-40EA-A0F4-AB79FCDC8ECA}" destId="{5D8D6598-789A-4D16-8E1B-C5BC51621C1A}" srcOrd="0" destOrd="0" parTransId="{74539549-63BC-4A42-B43D-DA5910902F4C}" sibTransId="{2ABE2CAE-045F-4334-8F7D-B2A7D56D6C4B}"/>
    <dgm:cxn modelId="{34E69DBF-E71B-48E8-BA83-B3362DD5A9EA}" srcId="{04F2E2E8-8BCD-40EA-A0F4-AB79FCDC8ECA}" destId="{60D780A3-D6E3-4BEC-AF4B-60A9BCEAB965}" srcOrd="1" destOrd="0" parTransId="{E428B336-F0E3-4D3F-9CFD-0E65B3CBBE70}" sibTransId="{74C90947-BB82-4808-A835-450529B8DAE1}"/>
    <dgm:cxn modelId="{67B949C4-9170-4B81-AF3A-D911E913D517}" type="presOf" srcId="{59F22390-666E-46B1-8D81-3B61698FDEBF}" destId="{9074E708-5738-47CF-8C74-8D960423796F}" srcOrd="0" destOrd="0" presId="urn:microsoft.com/office/officeart/2005/8/layout/vList2"/>
    <dgm:cxn modelId="{78C796C7-8C87-4A82-8CE3-533BBAFCEBBE}" type="presOf" srcId="{5D8D6598-789A-4D16-8E1B-C5BC51621C1A}" destId="{22C3CF75-3831-45D6-97FD-C2AA834779E1}" srcOrd="0" destOrd="0" presId="urn:microsoft.com/office/officeart/2005/8/layout/vList2"/>
    <dgm:cxn modelId="{A8AE95CB-708F-4733-AB4E-EBD32805B0F3}" type="presOf" srcId="{60D780A3-D6E3-4BEC-AF4B-60A9BCEAB965}" destId="{43DB9046-FDC8-415A-B232-A88366A11F3C}" srcOrd="0" destOrd="0" presId="urn:microsoft.com/office/officeart/2005/8/layout/vList2"/>
    <dgm:cxn modelId="{F077F754-E748-4124-8C20-80A29AE2F01B}" type="presParOf" srcId="{15BF7C60-FC32-423F-9F2B-773E537389CB}" destId="{22C3CF75-3831-45D6-97FD-C2AA834779E1}" srcOrd="0" destOrd="0" presId="urn:microsoft.com/office/officeart/2005/8/layout/vList2"/>
    <dgm:cxn modelId="{4A71C52F-A042-46EF-A47D-557A8ABE6942}" type="presParOf" srcId="{15BF7C60-FC32-423F-9F2B-773E537389CB}" destId="{CFBF4130-D132-47CF-B3DE-19D698F04E4E}" srcOrd="1" destOrd="0" presId="urn:microsoft.com/office/officeart/2005/8/layout/vList2"/>
    <dgm:cxn modelId="{FCF10290-E092-44B7-8ABE-36227B602C9F}" type="presParOf" srcId="{15BF7C60-FC32-423F-9F2B-773E537389CB}" destId="{43DB9046-FDC8-415A-B232-A88366A11F3C}" srcOrd="2" destOrd="0" presId="urn:microsoft.com/office/officeart/2005/8/layout/vList2"/>
    <dgm:cxn modelId="{4858F0EE-BA68-47FC-8A2C-C42E3EAB2F9D}" type="presParOf" srcId="{15BF7C60-FC32-423F-9F2B-773E537389CB}" destId="{16410C81-6098-48D0-9E32-972477C9AA78}" srcOrd="3" destOrd="0" presId="urn:microsoft.com/office/officeart/2005/8/layout/vList2"/>
    <dgm:cxn modelId="{5637BA7D-5288-44AE-B333-358298543C30}" type="presParOf" srcId="{15BF7C60-FC32-423F-9F2B-773E537389CB}" destId="{B69FAF20-C16A-4CF6-A903-EA266EAEE126}" srcOrd="4" destOrd="0" presId="urn:microsoft.com/office/officeart/2005/8/layout/vList2"/>
    <dgm:cxn modelId="{DE2CAAAF-87A8-4568-B3C5-98D58BD42F90}" type="presParOf" srcId="{15BF7C60-FC32-423F-9F2B-773E537389CB}" destId="{9074E708-5738-47CF-8C74-8D960423796F}" srcOrd="5" destOrd="0" presId="urn:microsoft.com/office/officeart/2005/8/layout/vList2"/>
    <dgm:cxn modelId="{3D2CDB17-D2EB-4B26-861B-778519D302A5}" type="presParOf" srcId="{15BF7C60-FC32-423F-9F2B-773E537389CB}" destId="{59BF810C-B6F3-4A35-B04E-59F34694B8F0}" srcOrd="6" destOrd="0" presId="urn:microsoft.com/office/officeart/2005/8/layout/vList2"/>
    <dgm:cxn modelId="{1F7209FA-56ED-4ADD-82DF-619933D91D7D}" type="presParOf" srcId="{15BF7C60-FC32-423F-9F2B-773E537389CB}" destId="{CB2A89D6-9BA0-4DC2-8B34-008952F5676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D09DB3-BBFB-460C-B6FF-BE94F239E2B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55253A0-BDCD-4E44-AC8A-5D74260BE2B5}">
      <dgm:prSet/>
      <dgm:spPr/>
      <dgm:t>
        <a:bodyPr/>
        <a:lstStyle/>
        <a:p>
          <a:pPr algn="just"/>
          <a:r>
            <a:rPr lang="en-US" b="1" i="0"/>
            <a:t>Entitas atau Layanan: </a:t>
          </a:r>
          <a:endParaRPr lang="en-US" b="1"/>
        </a:p>
      </dgm:t>
    </dgm:pt>
    <dgm:pt modelId="{E66E159C-95F0-4057-B60B-5A6B08998252}" type="parTrans" cxnId="{3BB19889-7BFE-4C4A-AD49-616BD3950616}">
      <dgm:prSet/>
      <dgm:spPr/>
      <dgm:t>
        <a:bodyPr/>
        <a:lstStyle/>
        <a:p>
          <a:pPr algn="just"/>
          <a:endParaRPr lang="en-US" b="1"/>
        </a:p>
      </dgm:t>
    </dgm:pt>
    <dgm:pt modelId="{7F793ABF-60DC-40CF-9112-1CD1CFC58B3C}" type="sibTrans" cxnId="{3BB19889-7BFE-4C4A-AD49-616BD3950616}">
      <dgm:prSet/>
      <dgm:spPr/>
      <dgm:t>
        <a:bodyPr/>
        <a:lstStyle/>
        <a:p>
          <a:pPr algn="just"/>
          <a:endParaRPr lang="en-US" b="1"/>
        </a:p>
      </dgm:t>
    </dgm:pt>
    <dgm:pt modelId="{B1EB2F54-CE87-42B0-A949-4B21E13743FC}">
      <dgm:prSet/>
      <dgm:spPr/>
      <dgm:t>
        <a:bodyPr/>
        <a:lstStyle/>
        <a:p>
          <a:pPr algn="just"/>
          <a:r>
            <a:rPr lang="en-US" b="1" i="0"/>
            <a:t>Menunjukkan berbagai layanan atau komponen yang terlibat dalam sistem. Ini bisa berupa aplikasi, sistem eksternal, atau pengguna yang berinteraksi dengan sistem.</a:t>
          </a:r>
          <a:endParaRPr lang="en-US" b="1"/>
        </a:p>
      </dgm:t>
    </dgm:pt>
    <dgm:pt modelId="{ADB3284B-FFE5-4949-A06B-5D6DA4AF27CC}" type="parTrans" cxnId="{4CFE6D4E-7500-4015-BDD9-A73C65E694AE}">
      <dgm:prSet/>
      <dgm:spPr/>
      <dgm:t>
        <a:bodyPr/>
        <a:lstStyle/>
        <a:p>
          <a:pPr algn="just"/>
          <a:endParaRPr lang="en-US" b="1"/>
        </a:p>
      </dgm:t>
    </dgm:pt>
    <dgm:pt modelId="{83931A34-D5E8-4950-B863-7760EAA6E6C0}" type="sibTrans" cxnId="{4CFE6D4E-7500-4015-BDD9-A73C65E694AE}">
      <dgm:prSet/>
      <dgm:spPr/>
      <dgm:t>
        <a:bodyPr/>
        <a:lstStyle/>
        <a:p>
          <a:pPr algn="just"/>
          <a:endParaRPr lang="en-US" b="1"/>
        </a:p>
      </dgm:t>
    </dgm:pt>
    <dgm:pt modelId="{4A6F8849-5459-4C19-AF9C-7C20AB64180B}">
      <dgm:prSet/>
      <dgm:spPr/>
      <dgm:t>
        <a:bodyPr/>
        <a:lstStyle/>
        <a:p>
          <a:pPr algn="just"/>
          <a:r>
            <a:rPr lang="en-US" b="1" i="0"/>
            <a:t>Aliran Data: </a:t>
          </a:r>
          <a:endParaRPr lang="en-US" b="1"/>
        </a:p>
      </dgm:t>
    </dgm:pt>
    <dgm:pt modelId="{8EF4DC28-9B90-4A74-8231-9B90777705F6}" type="parTrans" cxnId="{151E0A78-99B6-4D1B-8B97-9EF20BE71498}">
      <dgm:prSet/>
      <dgm:spPr/>
      <dgm:t>
        <a:bodyPr/>
        <a:lstStyle/>
        <a:p>
          <a:pPr algn="just"/>
          <a:endParaRPr lang="en-US" b="1"/>
        </a:p>
      </dgm:t>
    </dgm:pt>
    <dgm:pt modelId="{E29F7E53-8B69-4E1D-97A8-A19F3E3B893F}" type="sibTrans" cxnId="{151E0A78-99B6-4D1B-8B97-9EF20BE71498}">
      <dgm:prSet/>
      <dgm:spPr/>
      <dgm:t>
        <a:bodyPr/>
        <a:lstStyle/>
        <a:p>
          <a:pPr algn="just"/>
          <a:endParaRPr lang="en-US" b="1"/>
        </a:p>
      </dgm:t>
    </dgm:pt>
    <dgm:pt modelId="{F7AE4A64-4007-4D87-82FD-848B762033A3}">
      <dgm:prSet/>
      <dgm:spPr/>
      <dgm:t>
        <a:bodyPr/>
        <a:lstStyle/>
        <a:p>
          <a:pPr algn="just"/>
          <a:r>
            <a:rPr lang="en-US" b="1" i="0"/>
            <a:t>Menunjukkan bagaimana data bergerak antar layanan. Ini termasuk data yang diinputkan ke dalam sebuah layanan, bagaimana data tersebut diproses, dan data apa yang dihasilkan atau dikirimkan ke layanan lain.</a:t>
          </a:r>
          <a:endParaRPr lang="en-US" b="1"/>
        </a:p>
      </dgm:t>
    </dgm:pt>
    <dgm:pt modelId="{88AA0840-3701-4EE9-9C0D-D8335D814081}" type="parTrans" cxnId="{802480E7-F5B7-494E-A9AB-03F823667E70}">
      <dgm:prSet/>
      <dgm:spPr/>
      <dgm:t>
        <a:bodyPr/>
        <a:lstStyle/>
        <a:p>
          <a:pPr algn="just"/>
          <a:endParaRPr lang="en-US" b="1"/>
        </a:p>
      </dgm:t>
    </dgm:pt>
    <dgm:pt modelId="{D00704C1-1E70-4AC4-98C2-AE12016AFFAD}" type="sibTrans" cxnId="{802480E7-F5B7-494E-A9AB-03F823667E70}">
      <dgm:prSet/>
      <dgm:spPr/>
      <dgm:t>
        <a:bodyPr/>
        <a:lstStyle/>
        <a:p>
          <a:pPr algn="just"/>
          <a:endParaRPr lang="en-US" b="1"/>
        </a:p>
      </dgm:t>
    </dgm:pt>
    <dgm:pt modelId="{013796E1-AB76-44D1-ADCD-8DAC4CB8BAD3}">
      <dgm:prSet/>
      <dgm:spPr/>
      <dgm:t>
        <a:bodyPr/>
        <a:lstStyle/>
        <a:p>
          <a:pPr algn="just"/>
          <a:r>
            <a:rPr lang="en-US" b="1" i="0"/>
            <a:t>Data Store: </a:t>
          </a:r>
          <a:endParaRPr lang="en-US" b="1"/>
        </a:p>
      </dgm:t>
    </dgm:pt>
    <dgm:pt modelId="{59F43A70-3D46-49D7-A389-C3D844D31DA3}" type="parTrans" cxnId="{D8D82996-F604-4DF1-8700-CC4DFD4A8C0A}">
      <dgm:prSet/>
      <dgm:spPr/>
      <dgm:t>
        <a:bodyPr/>
        <a:lstStyle/>
        <a:p>
          <a:pPr algn="just"/>
          <a:endParaRPr lang="en-US" b="1"/>
        </a:p>
      </dgm:t>
    </dgm:pt>
    <dgm:pt modelId="{EC5C7A83-58E5-416D-8A8A-82CB0F8D7E84}" type="sibTrans" cxnId="{D8D82996-F604-4DF1-8700-CC4DFD4A8C0A}">
      <dgm:prSet/>
      <dgm:spPr/>
      <dgm:t>
        <a:bodyPr/>
        <a:lstStyle/>
        <a:p>
          <a:pPr algn="just"/>
          <a:endParaRPr lang="en-US" b="1"/>
        </a:p>
      </dgm:t>
    </dgm:pt>
    <dgm:pt modelId="{19446630-D71E-44C7-83EB-003D3C975D39}">
      <dgm:prSet/>
      <dgm:spPr/>
      <dgm:t>
        <a:bodyPr/>
        <a:lstStyle/>
        <a:p>
          <a:pPr algn="just"/>
          <a:r>
            <a:rPr lang="en-US" b="1" i="0"/>
            <a:t>Menunjukkan penyimpanan data dalam sistem, seperti database atau sistem manajemen file, tempat data disimpan, diperbaharui, atau diakses oleh layanan.</a:t>
          </a:r>
          <a:endParaRPr lang="en-US" b="1"/>
        </a:p>
      </dgm:t>
    </dgm:pt>
    <dgm:pt modelId="{AE2EB24C-5A1C-46CA-A709-8F695BD17F03}" type="parTrans" cxnId="{4EB647CB-0BDB-4956-AB99-752A5F5C7270}">
      <dgm:prSet/>
      <dgm:spPr/>
      <dgm:t>
        <a:bodyPr/>
        <a:lstStyle/>
        <a:p>
          <a:pPr algn="just"/>
          <a:endParaRPr lang="en-US" b="1"/>
        </a:p>
      </dgm:t>
    </dgm:pt>
    <dgm:pt modelId="{1002B69E-5939-47BA-85BD-A5E86015E248}" type="sibTrans" cxnId="{4EB647CB-0BDB-4956-AB99-752A5F5C7270}">
      <dgm:prSet/>
      <dgm:spPr/>
      <dgm:t>
        <a:bodyPr/>
        <a:lstStyle/>
        <a:p>
          <a:pPr algn="just"/>
          <a:endParaRPr lang="en-US" b="1"/>
        </a:p>
      </dgm:t>
    </dgm:pt>
    <dgm:pt modelId="{2B269021-9CD6-4E2E-9FF5-FF684AB81039}">
      <dgm:prSet/>
      <dgm:spPr/>
      <dgm:t>
        <a:bodyPr/>
        <a:lstStyle/>
        <a:p>
          <a:pPr algn="just"/>
          <a:r>
            <a:rPr lang="en-US" b="1" i="0"/>
            <a:t>Interface: </a:t>
          </a:r>
          <a:endParaRPr lang="en-US" b="1"/>
        </a:p>
      </dgm:t>
    </dgm:pt>
    <dgm:pt modelId="{5A3BA5C9-4C01-43A6-940D-DBDEC16F2DFB}" type="parTrans" cxnId="{4CE6EBCF-B47D-47F1-A108-9A2A4CE4ECCB}">
      <dgm:prSet/>
      <dgm:spPr/>
      <dgm:t>
        <a:bodyPr/>
        <a:lstStyle/>
        <a:p>
          <a:pPr algn="just"/>
          <a:endParaRPr lang="en-US" b="1"/>
        </a:p>
      </dgm:t>
    </dgm:pt>
    <dgm:pt modelId="{B3D296D6-6ABD-4BE4-BB8C-BDB2A44F1F66}" type="sibTrans" cxnId="{4CE6EBCF-B47D-47F1-A108-9A2A4CE4ECCB}">
      <dgm:prSet/>
      <dgm:spPr/>
      <dgm:t>
        <a:bodyPr/>
        <a:lstStyle/>
        <a:p>
          <a:pPr algn="just"/>
          <a:endParaRPr lang="en-US" b="1"/>
        </a:p>
      </dgm:t>
    </dgm:pt>
    <dgm:pt modelId="{77753ACD-16D2-4DA6-B831-F72D0E1922D2}">
      <dgm:prSet/>
      <dgm:spPr/>
      <dgm:t>
        <a:bodyPr/>
        <a:lstStyle/>
        <a:p>
          <a:pPr algn="just"/>
          <a:r>
            <a:rPr lang="en-US" b="1" i="0"/>
            <a:t>Menunjukkan cara berbagai layanan berkomunikasi atau berinteraksi, termasuk API (Application Programming Interfaces) atau protokol komunikasi lainnya.</a:t>
          </a:r>
          <a:endParaRPr lang="en-US" b="1"/>
        </a:p>
      </dgm:t>
    </dgm:pt>
    <dgm:pt modelId="{AE0E8175-3761-4E8A-B477-4D68B7A461E6}" type="parTrans" cxnId="{EBFB8D79-60A9-4345-BDDA-FE583464D04F}">
      <dgm:prSet/>
      <dgm:spPr/>
      <dgm:t>
        <a:bodyPr/>
        <a:lstStyle/>
        <a:p>
          <a:pPr algn="just"/>
          <a:endParaRPr lang="en-US" b="1"/>
        </a:p>
      </dgm:t>
    </dgm:pt>
    <dgm:pt modelId="{1E694025-1C2F-449B-9AFA-C89AE8588896}" type="sibTrans" cxnId="{EBFB8D79-60A9-4345-BDDA-FE583464D04F}">
      <dgm:prSet/>
      <dgm:spPr/>
      <dgm:t>
        <a:bodyPr/>
        <a:lstStyle/>
        <a:p>
          <a:pPr algn="just"/>
          <a:endParaRPr lang="en-US" b="1"/>
        </a:p>
      </dgm:t>
    </dgm:pt>
    <dgm:pt modelId="{E719E2B3-729B-42EF-86B2-28E9B7CA8735}" type="pres">
      <dgm:prSet presAssocID="{2FD09DB3-BBFB-460C-B6FF-BE94F239E2B0}" presName="linear" presStyleCnt="0">
        <dgm:presLayoutVars>
          <dgm:animLvl val="lvl"/>
          <dgm:resizeHandles val="exact"/>
        </dgm:presLayoutVars>
      </dgm:prSet>
      <dgm:spPr/>
    </dgm:pt>
    <dgm:pt modelId="{DAE370AD-763E-417A-B510-852E4B32A5DC}" type="pres">
      <dgm:prSet presAssocID="{155253A0-BDCD-4E44-AC8A-5D74260BE2B5}" presName="parentText" presStyleLbl="node1" presStyleIdx="0" presStyleCnt="4">
        <dgm:presLayoutVars>
          <dgm:chMax val="0"/>
          <dgm:bulletEnabled val="1"/>
        </dgm:presLayoutVars>
      </dgm:prSet>
      <dgm:spPr/>
    </dgm:pt>
    <dgm:pt modelId="{05B7FFAA-CA77-439E-A9FA-6046AFDFC9C0}" type="pres">
      <dgm:prSet presAssocID="{155253A0-BDCD-4E44-AC8A-5D74260BE2B5}" presName="childText" presStyleLbl="revTx" presStyleIdx="0" presStyleCnt="4">
        <dgm:presLayoutVars>
          <dgm:bulletEnabled val="1"/>
        </dgm:presLayoutVars>
      </dgm:prSet>
      <dgm:spPr/>
    </dgm:pt>
    <dgm:pt modelId="{1BB3585C-95D6-4726-92E1-A82AE73F8610}" type="pres">
      <dgm:prSet presAssocID="{4A6F8849-5459-4C19-AF9C-7C20AB64180B}" presName="parentText" presStyleLbl="node1" presStyleIdx="1" presStyleCnt="4">
        <dgm:presLayoutVars>
          <dgm:chMax val="0"/>
          <dgm:bulletEnabled val="1"/>
        </dgm:presLayoutVars>
      </dgm:prSet>
      <dgm:spPr/>
    </dgm:pt>
    <dgm:pt modelId="{C6CCF6DC-E68E-4215-96AB-50289B4F9FF9}" type="pres">
      <dgm:prSet presAssocID="{4A6F8849-5459-4C19-AF9C-7C20AB64180B}" presName="childText" presStyleLbl="revTx" presStyleIdx="1" presStyleCnt="4">
        <dgm:presLayoutVars>
          <dgm:bulletEnabled val="1"/>
        </dgm:presLayoutVars>
      </dgm:prSet>
      <dgm:spPr/>
    </dgm:pt>
    <dgm:pt modelId="{146F6BB6-2BCD-4914-9C85-BD760FE9BE5C}" type="pres">
      <dgm:prSet presAssocID="{013796E1-AB76-44D1-ADCD-8DAC4CB8BAD3}" presName="parentText" presStyleLbl="node1" presStyleIdx="2" presStyleCnt="4">
        <dgm:presLayoutVars>
          <dgm:chMax val="0"/>
          <dgm:bulletEnabled val="1"/>
        </dgm:presLayoutVars>
      </dgm:prSet>
      <dgm:spPr/>
    </dgm:pt>
    <dgm:pt modelId="{8CC0517E-5A72-4776-8305-5FA78C3BA204}" type="pres">
      <dgm:prSet presAssocID="{013796E1-AB76-44D1-ADCD-8DAC4CB8BAD3}" presName="childText" presStyleLbl="revTx" presStyleIdx="2" presStyleCnt="4">
        <dgm:presLayoutVars>
          <dgm:bulletEnabled val="1"/>
        </dgm:presLayoutVars>
      </dgm:prSet>
      <dgm:spPr/>
    </dgm:pt>
    <dgm:pt modelId="{928E9729-2709-4908-A6A0-A94F24F3948C}" type="pres">
      <dgm:prSet presAssocID="{2B269021-9CD6-4E2E-9FF5-FF684AB81039}" presName="parentText" presStyleLbl="node1" presStyleIdx="3" presStyleCnt="4">
        <dgm:presLayoutVars>
          <dgm:chMax val="0"/>
          <dgm:bulletEnabled val="1"/>
        </dgm:presLayoutVars>
      </dgm:prSet>
      <dgm:spPr/>
    </dgm:pt>
    <dgm:pt modelId="{241DA847-05C1-412D-9483-7856DAE5B5FF}" type="pres">
      <dgm:prSet presAssocID="{2B269021-9CD6-4E2E-9FF5-FF684AB81039}" presName="childText" presStyleLbl="revTx" presStyleIdx="3" presStyleCnt="4">
        <dgm:presLayoutVars>
          <dgm:bulletEnabled val="1"/>
        </dgm:presLayoutVars>
      </dgm:prSet>
      <dgm:spPr/>
    </dgm:pt>
  </dgm:ptLst>
  <dgm:cxnLst>
    <dgm:cxn modelId="{E60D1907-2417-4DE8-A26A-4F18FCB74B70}" type="presOf" srcId="{B1EB2F54-CE87-42B0-A949-4B21E13743FC}" destId="{05B7FFAA-CA77-439E-A9FA-6046AFDFC9C0}" srcOrd="0" destOrd="0" presId="urn:microsoft.com/office/officeart/2005/8/layout/vList2"/>
    <dgm:cxn modelId="{7A69185C-BF79-4333-AE1B-BFC80C702E24}" type="presOf" srcId="{4A6F8849-5459-4C19-AF9C-7C20AB64180B}" destId="{1BB3585C-95D6-4726-92E1-A82AE73F8610}" srcOrd="0" destOrd="0" presId="urn:microsoft.com/office/officeart/2005/8/layout/vList2"/>
    <dgm:cxn modelId="{575E2468-A4EF-413F-90C4-786FC4601E1A}" type="presOf" srcId="{2FD09DB3-BBFB-460C-B6FF-BE94F239E2B0}" destId="{E719E2B3-729B-42EF-86B2-28E9B7CA8735}" srcOrd="0" destOrd="0" presId="urn:microsoft.com/office/officeart/2005/8/layout/vList2"/>
    <dgm:cxn modelId="{4CFE6D4E-7500-4015-BDD9-A73C65E694AE}" srcId="{155253A0-BDCD-4E44-AC8A-5D74260BE2B5}" destId="{B1EB2F54-CE87-42B0-A949-4B21E13743FC}" srcOrd="0" destOrd="0" parTransId="{ADB3284B-FFE5-4949-A06B-5D6DA4AF27CC}" sibTransId="{83931A34-D5E8-4950-B863-7760EAA6E6C0}"/>
    <dgm:cxn modelId="{151E0A78-99B6-4D1B-8B97-9EF20BE71498}" srcId="{2FD09DB3-BBFB-460C-B6FF-BE94F239E2B0}" destId="{4A6F8849-5459-4C19-AF9C-7C20AB64180B}" srcOrd="1" destOrd="0" parTransId="{8EF4DC28-9B90-4A74-8231-9B90777705F6}" sibTransId="{E29F7E53-8B69-4E1D-97A8-A19F3E3B893F}"/>
    <dgm:cxn modelId="{EBFB8D79-60A9-4345-BDDA-FE583464D04F}" srcId="{2B269021-9CD6-4E2E-9FF5-FF684AB81039}" destId="{77753ACD-16D2-4DA6-B831-F72D0E1922D2}" srcOrd="0" destOrd="0" parTransId="{AE0E8175-3761-4E8A-B477-4D68B7A461E6}" sibTransId="{1E694025-1C2F-449B-9AFA-C89AE8588896}"/>
    <dgm:cxn modelId="{AE9E3E87-2880-4576-9C94-994B1DA3F9A5}" type="presOf" srcId="{2B269021-9CD6-4E2E-9FF5-FF684AB81039}" destId="{928E9729-2709-4908-A6A0-A94F24F3948C}" srcOrd="0" destOrd="0" presId="urn:microsoft.com/office/officeart/2005/8/layout/vList2"/>
    <dgm:cxn modelId="{3BB19889-7BFE-4C4A-AD49-616BD3950616}" srcId="{2FD09DB3-BBFB-460C-B6FF-BE94F239E2B0}" destId="{155253A0-BDCD-4E44-AC8A-5D74260BE2B5}" srcOrd="0" destOrd="0" parTransId="{E66E159C-95F0-4057-B60B-5A6B08998252}" sibTransId="{7F793ABF-60DC-40CF-9112-1CD1CFC58B3C}"/>
    <dgm:cxn modelId="{D75F968E-1990-4DE2-8498-F7802A637C99}" type="presOf" srcId="{155253A0-BDCD-4E44-AC8A-5D74260BE2B5}" destId="{DAE370AD-763E-417A-B510-852E4B32A5DC}" srcOrd="0" destOrd="0" presId="urn:microsoft.com/office/officeart/2005/8/layout/vList2"/>
    <dgm:cxn modelId="{D8D82996-F604-4DF1-8700-CC4DFD4A8C0A}" srcId="{2FD09DB3-BBFB-460C-B6FF-BE94F239E2B0}" destId="{013796E1-AB76-44D1-ADCD-8DAC4CB8BAD3}" srcOrd="2" destOrd="0" parTransId="{59F43A70-3D46-49D7-A389-C3D844D31DA3}" sibTransId="{EC5C7A83-58E5-416D-8A8A-82CB0F8D7E84}"/>
    <dgm:cxn modelId="{1441C3B0-9EE3-4D20-8805-F1EF92678904}" type="presOf" srcId="{F7AE4A64-4007-4D87-82FD-848B762033A3}" destId="{C6CCF6DC-E68E-4215-96AB-50289B4F9FF9}" srcOrd="0" destOrd="0" presId="urn:microsoft.com/office/officeart/2005/8/layout/vList2"/>
    <dgm:cxn modelId="{4EB647CB-0BDB-4956-AB99-752A5F5C7270}" srcId="{013796E1-AB76-44D1-ADCD-8DAC4CB8BAD3}" destId="{19446630-D71E-44C7-83EB-003D3C975D39}" srcOrd="0" destOrd="0" parTransId="{AE2EB24C-5A1C-46CA-A709-8F695BD17F03}" sibTransId="{1002B69E-5939-47BA-85BD-A5E86015E248}"/>
    <dgm:cxn modelId="{4CE6EBCF-B47D-47F1-A108-9A2A4CE4ECCB}" srcId="{2FD09DB3-BBFB-460C-B6FF-BE94F239E2B0}" destId="{2B269021-9CD6-4E2E-9FF5-FF684AB81039}" srcOrd="3" destOrd="0" parTransId="{5A3BA5C9-4C01-43A6-940D-DBDEC16F2DFB}" sibTransId="{B3D296D6-6ABD-4BE4-BB8C-BDB2A44F1F66}"/>
    <dgm:cxn modelId="{03FAA3D4-9203-407E-A713-41C434FCF733}" type="presOf" srcId="{77753ACD-16D2-4DA6-B831-F72D0E1922D2}" destId="{241DA847-05C1-412D-9483-7856DAE5B5FF}" srcOrd="0" destOrd="0" presId="urn:microsoft.com/office/officeart/2005/8/layout/vList2"/>
    <dgm:cxn modelId="{11D4BFD4-8B49-416B-AEBA-BBCB2556761B}" type="presOf" srcId="{013796E1-AB76-44D1-ADCD-8DAC4CB8BAD3}" destId="{146F6BB6-2BCD-4914-9C85-BD760FE9BE5C}" srcOrd="0" destOrd="0" presId="urn:microsoft.com/office/officeart/2005/8/layout/vList2"/>
    <dgm:cxn modelId="{802480E7-F5B7-494E-A9AB-03F823667E70}" srcId="{4A6F8849-5459-4C19-AF9C-7C20AB64180B}" destId="{F7AE4A64-4007-4D87-82FD-848B762033A3}" srcOrd="0" destOrd="0" parTransId="{88AA0840-3701-4EE9-9C0D-D8335D814081}" sibTransId="{D00704C1-1E70-4AC4-98C2-AE12016AFFAD}"/>
    <dgm:cxn modelId="{60D3F6FC-CE8C-4312-A410-F30699D0A874}" type="presOf" srcId="{19446630-D71E-44C7-83EB-003D3C975D39}" destId="{8CC0517E-5A72-4776-8305-5FA78C3BA204}" srcOrd="0" destOrd="0" presId="urn:microsoft.com/office/officeart/2005/8/layout/vList2"/>
    <dgm:cxn modelId="{31099979-EB54-491B-94F5-3B10F8B3B9BA}" type="presParOf" srcId="{E719E2B3-729B-42EF-86B2-28E9B7CA8735}" destId="{DAE370AD-763E-417A-B510-852E4B32A5DC}" srcOrd="0" destOrd="0" presId="urn:microsoft.com/office/officeart/2005/8/layout/vList2"/>
    <dgm:cxn modelId="{12E156E5-D06E-4A01-93CE-C08F9D1377CB}" type="presParOf" srcId="{E719E2B3-729B-42EF-86B2-28E9B7CA8735}" destId="{05B7FFAA-CA77-439E-A9FA-6046AFDFC9C0}" srcOrd="1" destOrd="0" presId="urn:microsoft.com/office/officeart/2005/8/layout/vList2"/>
    <dgm:cxn modelId="{59D713F2-C0DA-4383-BB4F-F88F758E1B31}" type="presParOf" srcId="{E719E2B3-729B-42EF-86B2-28E9B7CA8735}" destId="{1BB3585C-95D6-4726-92E1-A82AE73F8610}" srcOrd="2" destOrd="0" presId="urn:microsoft.com/office/officeart/2005/8/layout/vList2"/>
    <dgm:cxn modelId="{EAA22012-78CA-4C1C-A1D8-E76288398B36}" type="presParOf" srcId="{E719E2B3-729B-42EF-86B2-28E9B7CA8735}" destId="{C6CCF6DC-E68E-4215-96AB-50289B4F9FF9}" srcOrd="3" destOrd="0" presId="urn:microsoft.com/office/officeart/2005/8/layout/vList2"/>
    <dgm:cxn modelId="{B9E284AC-92E6-4AFC-B680-6347B988C2E4}" type="presParOf" srcId="{E719E2B3-729B-42EF-86B2-28E9B7CA8735}" destId="{146F6BB6-2BCD-4914-9C85-BD760FE9BE5C}" srcOrd="4" destOrd="0" presId="urn:microsoft.com/office/officeart/2005/8/layout/vList2"/>
    <dgm:cxn modelId="{19A8B6AD-1D12-490F-A1A6-B2BAA55AF748}" type="presParOf" srcId="{E719E2B3-729B-42EF-86B2-28E9B7CA8735}" destId="{8CC0517E-5A72-4776-8305-5FA78C3BA204}" srcOrd="5" destOrd="0" presId="urn:microsoft.com/office/officeart/2005/8/layout/vList2"/>
    <dgm:cxn modelId="{D3CCEACF-0F78-48A5-801B-84D66B963928}" type="presParOf" srcId="{E719E2B3-729B-42EF-86B2-28E9B7CA8735}" destId="{928E9729-2709-4908-A6A0-A94F24F3948C}" srcOrd="6" destOrd="0" presId="urn:microsoft.com/office/officeart/2005/8/layout/vList2"/>
    <dgm:cxn modelId="{81762441-E054-457F-A97F-59C15DDA6970}" type="presParOf" srcId="{E719E2B3-729B-42EF-86B2-28E9B7CA8735}" destId="{241DA847-05C1-412D-9483-7856DAE5B5F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54F301-835E-43B5-AC49-9AE1F24390F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07ADA9E-F217-43CE-A909-449E224125A3}">
      <dgm:prSet/>
      <dgm:spPr/>
      <dgm:t>
        <a:bodyPr/>
        <a:lstStyle/>
        <a:p>
          <a:pPr algn="just"/>
          <a:r>
            <a:rPr lang="en-US" b="1" i="0"/>
            <a:t>Desain Sistem: </a:t>
          </a:r>
          <a:endParaRPr lang="en-US" b="1"/>
        </a:p>
      </dgm:t>
    </dgm:pt>
    <dgm:pt modelId="{6A6ED18E-55A3-4DB5-A417-D783DF3B6E25}" type="parTrans" cxnId="{634041EC-1689-4CDC-88A9-7C6D972A1CF0}">
      <dgm:prSet/>
      <dgm:spPr/>
      <dgm:t>
        <a:bodyPr/>
        <a:lstStyle/>
        <a:p>
          <a:pPr algn="just"/>
          <a:endParaRPr lang="en-US" b="1"/>
        </a:p>
      </dgm:t>
    </dgm:pt>
    <dgm:pt modelId="{2B958710-97A5-49ED-9AC3-DF923212B07E}" type="sibTrans" cxnId="{634041EC-1689-4CDC-88A9-7C6D972A1CF0}">
      <dgm:prSet/>
      <dgm:spPr/>
      <dgm:t>
        <a:bodyPr/>
        <a:lstStyle/>
        <a:p>
          <a:pPr algn="just"/>
          <a:endParaRPr lang="en-US" b="1"/>
        </a:p>
      </dgm:t>
    </dgm:pt>
    <dgm:pt modelId="{F0E08837-FFD9-4B7E-808C-4B2FB75DEFBE}">
      <dgm:prSet/>
      <dgm:spPr/>
      <dgm:t>
        <a:bodyPr/>
        <a:lstStyle/>
        <a:p>
          <a:pPr algn="just"/>
          <a:r>
            <a:rPr lang="en-US" b="1" i="0"/>
            <a:t>Dengan memvisualisasikan bagaimana data bergerak melalui sistem, pengembang dapat merancang arsitektur sistem yang efisien dan efektif.</a:t>
          </a:r>
          <a:endParaRPr lang="en-US" b="1"/>
        </a:p>
      </dgm:t>
    </dgm:pt>
    <dgm:pt modelId="{D317C65A-236D-4577-8F53-F90581703298}" type="parTrans" cxnId="{FA322AC2-82B1-4AC5-A26B-2EB70D647379}">
      <dgm:prSet/>
      <dgm:spPr/>
      <dgm:t>
        <a:bodyPr/>
        <a:lstStyle/>
        <a:p>
          <a:pPr algn="just"/>
          <a:endParaRPr lang="en-US" b="1"/>
        </a:p>
      </dgm:t>
    </dgm:pt>
    <dgm:pt modelId="{057C914A-B5D6-420D-A7BF-DF0E83CDAED2}" type="sibTrans" cxnId="{FA322AC2-82B1-4AC5-A26B-2EB70D647379}">
      <dgm:prSet/>
      <dgm:spPr/>
      <dgm:t>
        <a:bodyPr/>
        <a:lstStyle/>
        <a:p>
          <a:pPr algn="just"/>
          <a:endParaRPr lang="en-US" b="1"/>
        </a:p>
      </dgm:t>
    </dgm:pt>
    <dgm:pt modelId="{D670F4AB-0294-4AD3-AD96-3851EACDFAC4}">
      <dgm:prSet/>
      <dgm:spPr/>
      <dgm:t>
        <a:bodyPr/>
        <a:lstStyle/>
        <a:p>
          <a:pPr algn="just"/>
          <a:r>
            <a:rPr lang="en-US" b="1" i="0"/>
            <a:t>Analisis Kebutuhan: </a:t>
          </a:r>
          <a:endParaRPr lang="en-US" b="1"/>
        </a:p>
      </dgm:t>
    </dgm:pt>
    <dgm:pt modelId="{4A5B742B-685D-46A1-8E75-7B2CE2C943CC}" type="parTrans" cxnId="{261C50CB-1F92-448F-82FF-0A6DB5F41B85}">
      <dgm:prSet/>
      <dgm:spPr/>
      <dgm:t>
        <a:bodyPr/>
        <a:lstStyle/>
        <a:p>
          <a:pPr algn="just"/>
          <a:endParaRPr lang="en-US" b="1"/>
        </a:p>
      </dgm:t>
    </dgm:pt>
    <dgm:pt modelId="{AF939737-2675-4A3F-92A8-DDFBCDB25D00}" type="sibTrans" cxnId="{261C50CB-1F92-448F-82FF-0A6DB5F41B85}">
      <dgm:prSet/>
      <dgm:spPr/>
      <dgm:t>
        <a:bodyPr/>
        <a:lstStyle/>
        <a:p>
          <a:pPr algn="just"/>
          <a:endParaRPr lang="en-US" b="1"/>
        </a:p>
      </dgm:t>
    </dgm:pt>
    <dgm:pt modelId="{D1F3107D-5F28-4D61-AC00-95B637BC85A3}">
      <dgm:prSet/>
      <dgm:spPr/>
      <dgm:t>
        <a:bodyPr/>
        <a:lstStyle/>
        <a:p>
          <a:pPr algn="just"/>
          <a:r>
            <a:rPr lang="en-US" b="1" i="0"/>
            <a:t>Memahami aliran data dapat membantu dalam mengidentifikasi kebutuhan sistem dan data secara lebih akurat.</a:t>
          </a:r>
          <a:endParaRPr lang="en-US" b="1"/>
        </a:p>
      </dgm:t>
    </dgm:pt>
    <dgm:pt modelId="{1D927469-0CB6-4206-8A8A-F8BD9E8C6F8F}" type="parTrans" cxnId="{D9E3105C-86B4-499A-BE98-C23126901D89}">
      <dgm:prSet/>
      <dgm:spPr/>
      <dgm:t>
        <a:bodyPr/>
        <a:lstStyle/>
        <a:p>
          <a:pPr algn="just"/>
          <a:endParaRPr lang="en-US" b="1"/>
        </a:p>
      </dgm:t>
    </dgm:pt>
    <dgm:pt modelId="{DD8418DF-CCAC-4E44-80ED-92F42F81C97F}" type="sibTrans" cxnId="{D9E3105C-86B4-499A-BE98-C23126901D89}">
      <dgm:prSet/>
      <dgm:spPr/>
      <dgm:t>
        <a:bodyPr/>
        <a:lstStyle/>
        <a:p>
          <a:pPr algn="just"/>
          <a:endParaRPr lang="en-US" b="1"/>
        </a:p>
      </dgm:t>
    </dgm:pt>
    <dgm:pt modelId="{60A8599F-2413-4080-A29F-848D08100AEF}">
      <dgm:prSet/>
      <dgm:spPr/>
      <dgm:t>
        <a:bodyPr/>
        <a:lstStyle/>
        <a:p>
          <a:pPr algn="just"/>
          <a:r>
            <a:rPr lang="en-US" b="1" i="0"/>
            <a:t>Integrasi Sistem: </a:t>
          </a:r>
          <a:endParaRPr lang="en-US" b="1"/>
        </a:p>
      </dgm:t>
    </dgm:pt>
    <dgm:pt modelId="{0BD3F451-9324-40F9-AC9F-E788291911BC}" type="parTrans" cxnId="{D92E4D3E-D4CA-45E8-84EB-09B81A7096DC}">
      <dgm:prSet/>
      <dgm:spPr/>
      <dgm:t>
        <a:bodyPr/>
        <a:lstStyle/>
        <a:p>
          <a:pPr algn="just"/>
          <a:endParaRPr lang="en-US" b="1"/>
        </a:p>
      </dgm:t>
    </dgm:pt>
    <dgm:pt modelId="{B1E3473B-7A10-41F9-BCAC-F0D1585404B6}" type="sibTrans" cxnId="{D92E4D3E-D4CA-45E8-84EB-09B81A7096DC}">
      <dgm:prSet/>
      <dgm:spPr/>
      <dgm:t>
        <a:bodyPr/>
        <a:lstStyle/>
        <a:p>
          <a:pPr algn="just"/>
          <a:endParaRPr lang="en-US" b="1"/>
        </a:p>
      </dgm:t>
    </dgm:pt>
    <dgm:pt modelId="{90233E4A-0E7E-45A7-B5FB-D2109F74D5CB}">
      <dgm:prSet/>
      <dgm:spPr/>
      <dgm:t>
        <a:bodyPr/>
        <a:lstStyle/>
        <a:p>
          <a:pPr algn="just"/>
          <a:r>
            <a:rPr lang="en-US" b="1" i="0"/>
            <a:t>Dalam sistem yang terdiri dari banyak layanan atau komponen, SDD dapat membantu memastikan bahwa integrasi antar layanan berjalan dengan lancar.</a:t>
          </a:r>
          <a:endParaRPr lang="en-US" b="1"/>
        </a:p>
      </dgm:t>
    </dgm:pt>
    <dgm:pt modelId="{5DCC3F75-99AB-4EFF-85AB-1A909277F0FD}" type="parTrans" cxnId="{A15AB5E5-943E-411A-8F47-6BDAE246E301}">
      <dgm:prSet/>
      <dgm:spPr/>
      <dgm:t>
        <a:bodyPr/>
        <a:lstStyle/>
        <a:p>
          <a:pPr algn="just"/>
          <a:endParaRPr lang="en-US" b="1"/>
        </a:p>
      </dgm:t>
    </dgm:pt>
    <dgm:pt modelId="{74D4CFBB-A434-49D3-98A3-8E31DC48B565}" type="sibTrans" cxnId="{A15AB5E5-943E-411A-8F47-6BDAE246E301}">
      <dgm:prSet/>
      <dgm:spPr/>
      <dgm:t>
        <a:bodyPr/>
        <a:lstStyle/>
        <a:p>
          <a:pPr algn="just"/>
          <a:endParaRPr lang="en-US" b="1"/>
        </a:p>
      </dgm:t>
    </dgm:pt>
    <dgm:pt modelId="{19190224-DAC7-4F68-BA8F-5CD2AF5560C2}">
      <dgm:prSet/>
      <dgm:spPr/>
      <dgm:t>
        <a:bodyPr/>
        <a:lstStyle/>
        <a:p>
          <a:pPr algn="just"/>
          <a:r>
            <a:rPr lang="en-US" b="1" i="0"/>
            <a:t>Debugging dan Optimasi: </a:t>
          </a:r>
          <a:endParaRPr lang="en-US" b="1"/>
        </a:p>
      </dgm:t>
    </dgm:pt>
    <dgm:pt modelId="{1DFE1757-6EC5-4314-9BE4-1FC22ACC5E63}" type="parTrans" cxnId="{F6BD0B5A-FCDC-40EC-978E-36B53D96760E}">
      <dgm:prSet/>
      <dgm:spPr/>
      <dgm:t>
        <a:bodyPr/>
        <a:lstStyle/>
        <a:p>
          <a:pPr algn="just"/>
          <a:endParaRPr lang="en-US" b="1"/>
        </a:p>
      </dgm:t>
    </dgm:pt>
    <dgm:pt modelId="{28E2DECD-BF67-494D-975C-1F038384D957}" type="sibTrans" cxnId="{F6BD0B5A-FCDC-40EC-978E-36B53D96760E}">
      <dgm:prSet/>
      <dgm:spPr/>
      <dgm:t>
        <a:bodyPr/>
        <a:lstStyle/>
        <a:p>
          <a:pPr algn="just"/>
          <a:endParaRPr lang="en-US" b="1"/>
        </a:p>
      </dgm:t>
    </dgm:pt>
    <dgm:pt modelId="{D12BE361-AD98-4880-91B8-46A0B0DEA18C}">
      <dgm:prSet/>
      <dgm:spPr/>
      <dgm:t>
        <a:bodyPr/>
        <a:lstStyle/>
        <a:p>
          <a:pPr algn="just"/>
          <a:r>
            <a:rPr lang="en-US" b="1" i="0"/>
            <a:t>Dengan memahami bagaimana data bergerak dan diproses, pengembang dapat lebih mudah menemukan dan memperbaiki kesalahan, serta mengoptimalkan kinerja sistem.</a:t>
          </a:r>
          <a:endParaRPr lang="en-US" b="1"/>
        </a:p>
      </dgm:t>
    </dgm:pt>
    <dgm:pt modelId="{0F89EE45-01F4-4941-B33A-477463CDB511}" type="parTrans" cxnId="{E13D98A1-B4BE-4D28-9A74-F4BE98A0C1DB}">
      <dgm:prSet/>
      <dgm:spPr/>
      <dgm:t>
        <a:bodyPr/>
        <a:lstStyle/>
        <a:p>
          <a:pPr algn="just"/>
          <a:endParaRPr lang="en-US" b="1"/>
        </a:p>
      </dgm:t>
    </dgm:pt>
    <dgm:pt modelId="{4881A45A-A6BF-4A75-A9BB-CBF8F5601DC9}" type="sibTrans" cxnId="{E13D98A1-B4BE-4D28-9A74-F4BE98A0C1DB}">
      <dgm:prSet/>
      <dgm:spPr/>
      <dgm:t>
        <a:bodyPr/>
        <a:lstStyle/>
        <a:p>
          <a:pPr algn="just"/>
          <a:endParaRPr lang="en-US" b="1"/>
        </a:p>
      </dgm:t>
    </dgm:pt>
    <dgm:pt modelId="{8E4015E5-C16B-4969-AD4F-D35E4E9AF923}" type="pres">
      <dgm:prSet presAssocID="{9D54F301-835E-43B5-AC49-9AE1F24390F8}" presName="linear" presStyleCnt="0">
        <dgm:presLayoutVars>
          <dgm:animLvl val="lvl"/>
          <dgm:resizeHandles val="exact"/>
        </dgm:presLayoutVars>
      </dgm:prSet>
      <dgm:spPr/>
    </dgm:pt>
    <dgm:pt modelId="{C7B3A0D6-530D-4EF7-821E-E10DE265B7EE}" type="pres">
      <dgm:prSet presAssocID="{A07ADA9E-F217-43CE-A909-449E224125A3}" presName="parentText" presStyleLbl="node1" presStyleIdx="0" presStyleCnt="4">
        <dgm:presLayoutVars>
          <dgm:chMax val="0"/>
          <dgm:bulletEnabled val="1"/>
        </dgm:presLayoutVars>
      </dgm:prSet>
      <dgm:spPr/>
    </dgm:pt>
    <dgm:pt modelId="{493E9AEC-E7C6-40AE-AC06-27830CCCBEC1}" type="pres">
      <dgm:prSet presAssocID="{A07ADA9E-F217-43CE-A909-449E224125A3}" presName="childText" presStyleLbl="revTx" presStyleIdx="0" presStyleCnt="4">
        <dgm:presLayoutVars>
          <dgm:bulletEnabled val="1"/>
        </dgm:presLayoutVars>
      </dgm:prSet>
      <dgm:spPr/>
    </dgm:pt>
    <dgm:pt modelId="{5FE435D6-7450-4DEC-B1E4-DAD68548EA3B}" type="pres">
      <dgm:prSet presAssocID="{D670F4AB-0294-4AD3-AD96-3851EACDFAC4}" presName="parentText" presStyleLbl="node1" presStyleIdx="1" presStyleCnt="4">
        <dgm:presLayoutVars>
          <dgm:chMax val="0"/>
          <dgm:bulletEnabled val="1"/>
        </dgm:presLayoutVars>
      </dgm:prSet>
      <dgm:spPr/>
    </dgm:pt>
    <dgm:pt modelId="{E5B9672C-440C-4F70-9211-FB6A5D639832}" type="pres">
      <dgm:prSet presAssocID="{D670F4AB-0294-4AD3-AD96-3851EACDFAC4}" presName="childText" presStyleLbl="revTx" presStyleIdx="1" presStyleCnt="4">
        <dgm:presLayoutVars>
          <dgm:bulletEnabled val="1"/>
        </dgm:presLayoutVars>
      </dgm:prSet>
      <dgm:spPr/>
    </dgm:pt>
    <dgm:pt modelId="{4E921F00-5A24-437F-A700-BE02110C1125}" type="pres">
      <dgm:prSet presAssocID="{60A8599F-2413-4080-A29F-848D08100AEF}" presName="parentText" presStyleLbl="node1" presStyleIdx="2" presStyleCnt="4">
        <dgm:presLayoutVars>
          <dgm:chMax val="0"/>
          <dgm:bulletEnabled val="1"/>
        </dgm:presLayoutVars>
      </dgm:prSet>
      <dgm:spPr/>
    </dgm:pt>
    <dgm:pt modelId="{723740FE-C0EF-49A4-B02A-F1BE52EEAFFE}" type="pres">
      <dgm:prSet presAssocID="{60A8599F-2413-4080-A29F-848D08100AEF}" presName="childText" presStyleLbl="revTx" presStyleIdx="2" presStyleCnt="4">
        <dgm:presLayoutVars>
          <dgm:bulletEnabled val="1"/>
        </dgm:presLayoutVars>
      </dgm:prSet>
      <dgm:spPr/>
    </dgm:pt>
    <dgm:pt modelId="{479D4CD7-B2B3-41B6-B832-14324DFB20C6}" type="pres">
      <dgm:prSet presAssocID="{19190224-DAC7-4F68-BA8F-5CD2AF5560C2}" presName="parentText" presStyleLbl="node1" presStyleIdx="3" presStyleCnt="4">
        <dgm:presLayoutVars>
          <dgm:chMax val="0"/>
          <dgm:bulletEnabled val="1"/>
        </dgm:presLayoutVars>
      </dgm:prSet>
      <dgm:spPr/>
    </dgm:pt>
    <dgm:pt modelId="{EA7F28F3-5DB3-44B4-85B9-6E99AA8E76EA}" type="pres">
      <dgm:prSet presAssocID="{19190224-DAC7-4F68-BA8F-5CD2AF5560C2}" presName="childText" presStyleLbl="revTx" presStyleIdx="3" presStyleCnt="4">
        <dgm:presLayoutVars>
          <dgm:bulletEnabled val="1"/>
        </dgm:presLayoutVars>
      </dgm:prSet>
      <dgm:spPr/>
    </dgm:pt>
  </dgm:ptLst>
  <dgm:cxnLst>
    <dgm:cxn modelId="{3BD20C04-CC6B-4E33-80A8-C1660D4D768F}" type="presOf" srcId="{A07ADA9E-F217-43CE-A909-449E224125A3}" destId="{C7B3A0D6-530D-4EF7-821E-E10DE265B7EE}" srcOrd="0" destOrd="0" presId="urn:microsoft.com/office/officeart/2005/8/layout/vList2"/>
    <dgm:cxn modelId="{6EF6F026-F1B4-488B-8ACD-D7A1308C2429}" type="presOf" srcId="{D670F4AB-0294-4AD3-AD96-3851EACDFAC4}" destId="{5FE435D6-7450-4DEC-B1E4-DAD68548EA3B}" srcOrd="0" destOrd="0" presId="urn:microsoft.com/office/officeart/2005/8/layout/vList2"/>
    <dgm:cxn modelId="{D92E4D3E-D4CA-45E8-84EB-09B81A7096DC}" srcId="{9D54F301-835E-43B5-AC49-9AE1F24390F8}" destId="{60A8599F-2413-4080-A29F-848D08100AEF}" srcOrd="2" destOrd="0" parTransId="{0BD3F451-9324-40F9-AC9F-E788291911BC}" sibTransId="{B1E3473B-7A10-41F9-BCAC-F0D1585404B6}"/>
    <dgm:cxn modelId="{D9E3105C-86B4-499A-BE98-C23126901D89}" srcId="{D670F4AB-0294-4AD3-AD96-3851EACDFAC4}" destId="{D1F3107D-5F28-4D61-AC00-95B637BC85A3}" srcOrd="0" destOrd="0" parTransId="{1D927469-0CB6-4206-8A8A-F8BD9E8C6F8F}" sibTransId="{DD8418DF-CCAC-4E44-80ED-92F42F81C97F}"/>
    <dgm:cxn modelId="{4D00BE45-09DA-448F-AEE0-774191A028B9}" type="presOf" srcId="{19190224-DAC7-4F68-BA8F-5CD2AF5560C2}" destId="{479D4CD7-B2B3-41B6-B832-14324DFB20C6}" srcOrd="0" destOrd="0" presId="urn:microsoft.com/office/officeart/2005/8/layout/vList2"/>
    <dgm:cxn modelId="{36BB6F79-935B-4F99-AB16-5D104FDE019D}" type="presOf" srcId="{D1F3107D-5F28-4D61-AC00-95B637BC85A3}" destId="{E5B9672C-440C-4F70-9211-FB6A5D639832}" srcOrd="0" destOrd="0" presId="urn:microsoft.com/office/officeart/2005/8/layout/vList2"/>
    <dgm:cxn modelId="{F6BD0B5A-FCDC-40EC-978E-36B53D96760E}" srcId="{9D54F301-835E-43B5-AC49-9AE1F24390F8}" destId="{19190224-DAC7-4F68-BA8F-5CD2AF5560C2}" srcOrd="3" destOrd="0" parTransId="{1DFE1757-6EC5-4314-9BE4-1FC22ACC5E63}" sibTransId="{28E2DECD-BF67-494D-975C-1F038384D957}"/>
    <dgm:cxn modelId="{4B2CB69A-0851-4BB1-9FC5-11210DBA0071}" type="presOf" srcId="{D12BE361-AD98-4880-91B8-46A0B0DEA18C}" destId="{EA7F28F3-5DB3-44B4-85B9-6E99AA8E76EA}" srcOrd="0" destOrd="0" presId="urn:microsoft.com/office/officeart/2005/8/layout/vList2"/>
    <dgm:cxn modelId="{E13D98A1-B4BE-4D28-9A74-F4BE98A0C1DB}" srcId="{19190224-DAC7-4F68-BA8F-5CD2AF5560C2}" destId="{D12BE361-AD98-4880-91B8-46A0B0DEA18C}" srcOrd="0" destOrd="0" parTransId="{0F89EE45-01F4-4941-B33A-477463CDB511}" sibTransId="{4881A45A-A6BF-4A75-A9BB-CBF8F5601DC9}"/>
    <dgm:cxn modelId="{FA322AC2-82B1-4AC5-A26B-2EB70D647379}" srcId="{A07ADA9E-F217-43CE-A909-449E224125A3}" destId="{F0E08837-FFD9-4B7E-808C-4B2FB75DEFBE}" srcOrd="0" destOrd="0" parTransId="{D317C65A-236D-4577-8F53-F90581703298}" sibTransId="{057C914A-B5D6-420D-A7BF-DF0E83CDAED2}"/>
    <dgm:cxn modelId="{261C50CB-1F92-448F-82FF-0A6DB5F41B85}" srcId="{9D54F301-835E-43B5-AC49-9AE1F24390F8}" destId="{D670F4AB-0294-4AD3-AD96-3851EACDFAC4}" srcOrd="1" destOrd="0" parTransId="{4A5B742B-685D-46A1-8E75-7B2CE2C943CC}" sibTransId="{AF939737-2675-4A3F-92A8-DDFBCDB25D00}"/>
    <dgm:cxn modelId="{B8AB85D5-2E92-4AEB-8E42-89C7DBA818FD}" type="presOf" srcId="{9D54F301-835E-43B5-AC49-9AE1F24390F8}" destId="{8E4015E5-C16B-4969-AD4F-D35E4E9AF923}" srcOrd="0" destOrd="0" presId="urn:microsoft.com/office/officeart/2005/8/layout/vList2"/>
    <dgm:cxn modelId="{A15AB5E5-943E-411A-8F47-6BDAE246E301}" srcId="{60A8599F-2413-4080-A29F-848D08100AEF}" destId="{90233E4A-0E7E-45A7-B5FB-D2109F74D5CB}" srcOrd="0" destOrd="0" parTransId="{5DCC3F75-99AB-4EFF-85AB-1A909277F0FD}" sibTransId="{74D4CFBB-A434-49D3-98A3-8E31DC48B565}"/>
    <dgm:cxn modelId="{634041EC-1689-4CDC-88A9-7C6D972A1CF0}" srcId="{9D54F301-835E-43B5-AC49-9AE1F24390F8}" destId="{A07ADA9E-F217-43CE-A909-449E224125A3}" srcOrd="0" destOrd="0" parTransId="{6A6ED18E-55A3-4DB5-A417-D783DF3B6E25}" sibTransId="{2B958710-97A5-49ED-9AC3-DF923212B07E}"/>
    <dgm:cxn modelId="{15CD19EE-8476-4270-8C16-18BD8247D302}" type="presOf" srcId="{F0E08837-FFD9-4B7E-808C-4B2FB75DEFBE}" destId="{493E9AEC-E7C6-40AE-AC06-27830CCCBEC1}" srcOrd="0" destOrd="0" presId="urn:microsoft.com/office/officeart/2005/8/layout/vList2"/>
    <dgm:cxn modelId="{08E761EF-1FB0-47E6-AD7C-745912EF8F4D}" type="presOf" srcId="{90233E4A-0E7E-45A7-B5FB-D2109F74D5CB}" destId="{723740FE-C0EF-49A4-B02A-F1BE52EEAFFE}" srcOrd="0" destOrd="0" presId="urn:microsoft.com/office/officeart/2005/8/layout/vList2"/>
    <dgm:cxn modelId="{94498AF4-7878-4AC5-8771-39E26142E73A}" type="presOf" srcId="{60A8599F-2413-4080-A29F-848D08100AEF}" destId="{4E921F00-5A24-437F-A700-BE02110C1125}" srcOrd="0" destOrd="0" presId="urn:microsoft.com/office/officeart/2005/8/layout/vList2"/>
    <dgm:cxn modelId="{4DBB919D-1F17-462B-AE1C-EB9578987341}" type="presParOf" srcId="{8E4015E5-C16B-4969-AD4F-D35E4E9AF923}" destId="{C7B3A0D6-530D-4EF7-821E-E10DE265B7EE}" srcOrd="0" destOrd="0" presId="urn:microsoft.com/office/officeart/2005/8/layout/vList2"/>
    <dgm:cxn modelId="{913C5D87-6ED6-449C-9971-28BAAEE831C6}" type="presParOf" srcId="{8E4015E5-C16B-4969-AD4F-D35E4E9AF923}" destId="{493E9AEC-E7C6-40AE-AC06-27830CCCBEC1}" srcOrd="1" destOrd="0" presId="urn:microsoft.com/office/officeart/2005/8/layout/vList2"/>
    <dgm:cxn modelId="{07335E79-B8ED-4F2B-BFD5-27B28A28B49E}" type="presParOf" srcId="{8E4015E5-C16B-4969-AD4F-D35E4E9AF923}" destId="{5FE435D6-7450-4DEC-B1E4-DAD68548EA3B}" srcOrd="2" destOrd="0" presId="urn:microsoft.com/office/officeart/2005/8/layout/vList2"/>
    <dgm:cxn modelId="{0407E5B5-A5B7-40A9-A4C9-52FDDB2AAAC6}" type="presParOf" srcId="{8E4015E5-C16B-4969-AD4F-D35E4E9AF923}" destId="{E5B9672C-440C-4F70-9211-FB6A5D639832}" srcOrd="3" destOrd="0" presId="urn:microsoft.com/office/officeart/2005/8/layout/vList2"/>
    <dgm:cxn modelId="{ADDC2F9F-5BB1-490A-A2E4-479FAF0516ED}" type="presParOf" srcId="{8E4015E5-C16B-4969-AD4F-D35E4E9AF923}" destId="{4E921F00-5A24-437F-A700-BE02110C1125}" srcOrd="4" destOrd="0" presId="urn:microsoft.com/office/officeart/2005/8/layout/vList2"/>
    <dgm:cxn modelId="{56E3E9D2-20B5-4ED9-A48F-FAD676CAA8E3}" type="presParOf" srcId="{8E4015E5-C16B-4969-AD4F-D35E4E9AF923}" destId="{723740FE-C0EF-49A4-B02A-F1BE52EEAFFE}" srcOrd="5" destOrd="0" presId="urn:microsoft.com/office/officeart/2005/8/layout/vList2"/>
    <dgm:cxn modelId="{E179B412-8874-4AB6-82A9-4C5196102FD3}" type="presParOf" srcId="{8E4015E5-C16B-4969-AD4F-D35E4E9AF923}" destId="{479D4CD7-B2B3-41B6-B832-14324DFB20C6}" srcOrd="6" destOrd="0" presId="urn:microsoft.com/office/officeart/2005/8/layout/vList2"/>
    <dgm:cxn modelId="{5F05642D-5644-4192-9C3A-4E8E38DBDD25}" type="presParOf" srcId="{8E4015E5-C16B-4969-AD4F-D35E4E9AF923}" destId="{EA7F28F3-5DB3-44B4-85B9-6E99AA8E76EA}"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03DD19-804A-45C9-8720-007838A9026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CB82423-4113-4CB8-A63F-6DF321221A8B}">
      <dgm:prSet/>
      <dgm:spPr/>
      <dgm:t>
        <a:bodyPr/>
        <a:lstStyle/>
        <a:p>
          <a:r>
            <a:rPr lang="en-US" b="1" i="0"/>
            <a:t>Entitas: </a:t>
          </a:r>
          <a:endParaRPr lang="en-US" b="1"/>
        </a:p>
      </dgm:t>
    </dgm:pt>
    <dgm:pt modelId="{0A91F1FC-BD96-4F50-AC65-DD5F42CDDA25}" type="parTrans" cxnId="{38B0519A-25E5-4D80-8983-35C16E3C2E81}">
      <dgm:prSet/>
      <dgm:spPr/>
      <dgm:t>
        <a:bodyPr/>
        <a:lstStyle/>
        <a:p>
          <a:endParaRPr lang="en-US" b="1"/>
        </a:p>
      </dgm:t>
    </dgm:pt>
    <dgm:pt modelId="{F7811844-9C82-4DE4-813B-A51E847C7550}" type="sibTrans" cxnId="{38B0519A-25E5-4D80-8983-35C16E3C2E81}">
      <dgm:prSet/>
      <dgm:spPr/>
      <dgm:t>
        <a:bodyPr/>
        <a:lstStyle/>
        <a:p>
          <a:endParaRPr lang="en-US" b="1"/>
        </a:p>
      </dgm:t>
    </dgm:pt>
    <dgm:pt modelId="{E6CD0117-AD0C-4587-9BD1-4DE6C45F1D2E}">
      <dgm:prSet/>
      <dgm:spPr/>
      <dgm:t>
        <a:bodyPr/>
        <a:lstStyle/>
        <a:p>
          <a:r>
            <a:rPr lang="en-US" b="1" i="0"/>
            <a:t>Mewakili konsep atau objek nyata dalam domain bisnis, seperti "Pelanggan", "Produk", atau "Transaksi". Entitas serupa dengan tabel dalam basis data relasional, tetapi pada level logis, fokusnya adalah pada apa yang mewakili objek tersebut, bukan bagaimana data disimpan.</a:t>
          </a:r>
          <a:endParaRPr lang="en-US" b="1"/>
        </a:p>
      </dgm:t>
    </dgm:pt>
    <dgm:pt modelId="{7D3FA9FF-1387-4809-B94C-9CF5E1769E3F}" type="parTrans" cxnId="{5FEE77F7-4421-410B-80BD-AE3CC7588A7B}">
      <dgm:prSet/>
      <dgm:spPr/>
      <dgm:t>
        <a:bodyPr/>
        <a:lstStyle/>
        <a:p>
          <a:endParaRPr lang="en-US" b="1"/>
        </a:p>
      </dgm:t>
    </dgm:pt>
    <dgm:pt modelId="{770F2614-C0E6-474B-B948-B916DEEF8BB7}" type="sibTrans" cxnId="{5FEE77F7-4421-410B-80BD-AE3CC7588A7B}">
      <dgm:prSet/>
      <dgm:spPr/>
      <dgm:t>
        <a:bodyPr/>
        <a:lstStyle/>
        <a:p>
          <a:endParaRPr lang="en-US" b="1"/>
        </a:p>
      </dgm:t>
    </dgm:pt>
    <dgm:pt modelId="{0C5F1A95-6EBF-47CF-8ED5-B0A51C0507FE}">
      <dgm:prSet/>
      <dgm:spPr/>
      <dgm:t>
        <a:bodyPr/>
        <a:lstStyle/>
        <a:p>
          <a:r>
            <a:rPr lang="en-US" b="1" i="0"/>
            <a:t>Atribut: </a:t>
          </a:r>
          <a:endParaRPr lang="en-US" b="1"/>
        </a:p>
      </dgm:t>
    </dgm:pt>
    <dgm:pt modelId="{ABFBFE8C-42B4-4637-B345-16894E108AB0}" type="parTrans" cxnId="{D469AE9F-85B6-421B-BE27-983E94F383D6}">
      <dgm:prSet/>
      <dgm:spPr/>
      <dgm:t>
        <a:bodyPr/>
        <a:lstStyle/>
        <a:p>
          <a:endParaRPr lang="en-US" b="1"/>
        </a:p>
      </dgm:t>
    </dgm:pt>
    <dgm:pt modelId="{9323EC98-12C4-41BF-A18D-253057674ECC}" type="sibTrans" cxnId="{D469AE9F-85B6-421B-BE27-983E94F383D6}">
      <dgm:prSet/>
      <dgm:spPr/>
      <dgm:t>
        <a:bodyPr/>
        <a:lstStyle/>
        <a:p>
          <a:endParaRPr lang="en-US" b="1"/>
        </a:p>
      </dgm:t>
    </dgm:pt>
    <dgm:pt modelId="{36BF3BB6-7FEC-460E-8F59-7474340E18D4}">
      <dgm:prSet/>
      <dgm:spPr/>
      <dgm:t>
        <a:bodyPr/>
        <a:lstStyle/>
        <a:p>
          <a:r>
            <a:rPr lang="en-US" b="1" i="0"/>
            <a:t>Mewakili properti atau karakteristik dari sebuah entitas, seperti "Nama Pelanggan", "Harga Produk", atau "Tanggal Transaksi". Atribut mirip dengan kolom dalam sebuah tabel database.</a:t>
          </a:r>
          <a:endParaRPr lang="en-US" b="1"/>
        </a:p>
      </dgm:t>
    </dgm:pt>
    <dgm:pt modelId="{B8E70F86-BBF9-407D-A32D-7FADC9B06AC0}" type="parTrans" cxnId="{60627941-587A-4670-8AA3-53AC764A655D}">
      <dgm:prSet/>
      <dgm:spPr/>
      <dgm:t>
        <a:bodyPr/>
        <a:lstStyle/>
        <a:p>
          <a:endParaRPr lang="en-US" b="1"/>
        </a:p>
      </dgm:t>
    </dgm:pt>
    <dgm:pt modelId="{7ACF1269-56D9-4A53-A32A-5807AB51606C}" type="sibTrans" cxnId="{60627941-587A-4670-8AA3-53AC764A655D}">
      <dgm:prSet/>
      <dgm:spPr/>
      <dgm:t>
        <a:bodyPr/>
        <a:lstStyle/>
        <a:p>
          <a:endParaRPr lang="en-US" b="1"/>
        </a:p>
      </dgm:t>
    </dgm:pt>
    <dgm:pt modelId="{8067D3EA-F740-4FC0-AAE9-84311C2FA62A}">
      <dgm:prSet/>
      <dgm:spPr/>
      <dgm:t>
        <a:bodyPr/>
        <a:lstStyle/>
        <a:p>
          <a:r>
            <a:rPr lang="en-US" b="1" i="0"/>
            <a:t>Hubungan: </a:t>
          </a:r>
          <a:endParaRPr lang="en-US" b="1"/>
        </a:p>
      </dgm:t>
    </dgm:pt>
    <dgm:pt modelId="{2680273D-9652-4EB3-89D4-AFBA31B4A74C}" type="parTrans" cxnId="{0DEDF8CF-E59D-4342-88C1-F7F0541D149A}">
      <dgm:prSet/>
      <dgm:spPr/>
      <dgm:t>
        <a:bodyPr/>
        <a:lstStyle/>
        <a:p>
          <a:endParaRPr lang="en-US" b="1"/>
        </a:p>
      </dgm:t>
    </dgm:pt>
    <dgm:pt modelId="{24DE619F-7969-4AA6-AA00-2BF3820BE43A}" type="sibTrans" cxnId="{0DEDF8CF-E59D-4342-88C1-F7F0541D149A}">
      <dgm:prSet/>
      <dgm:spPr/>
      <dgm:t>
        <a:bodyPr/>
        <a:lstStyle/>
        <a:p>
          <a:endParaRPr lang="en-US" b="1"/>
        </a:p>
      </dgm:t>
    </dgm:pt>
    <dgm:pt modelId="{360DC4EB-33C0-4FDB-ABF1-E790AFC97793}">
      <dgm:prSet/>
      <dgm:spPr/>
      <dgm:t>
        <a:bodyPr/>
        <a:lstStyle/>
        <a:p>
          <a:r>
            <a:rPr lang="en-US" b="1" i="0"/>
            <a:t>Menunjukkan bagaimana entitas terkait satu sama lain. Misalnya, hubungan antara "Pelanggan" dan "Transaksi" bisa dijelaskan sebagai "melakukan", menunjukkan bahwa pelanggan melakukan satu atau lebih transaksi.</a:t>
          </a:r>
          <a:endParaRPr lang="en-US" b="1"/>
        </a:p>
      </dgm:t>
    </dgm:pt>
    <dgm:pt modelId="{2B442550-2D28-4395-B854-B455B848CB7F}" type="parTrans" cxnId="{D392E6F0-D4EA-4C57-8CF3-B36E22718D65}">
      <dgm:prSet/>
      <dgm:spPr/>
      <dgm:t>
        <a:bodyPr/>
        <a:lstStyle/>
        <a:p>
          <a:endParaRPr lang="en-US" b="1"/>
        </a:p>
      </dgm:t>
    </dgm:pt>
    <dgm:pt modelId="{2F2F1368-1A95-48AD-9BF8-8D52009AB224}" type="sibTrans" cxnId="{D392E6F0-D4EA-4C57-8CF3-B36E22718D65}">
      <dgm:prSet/>
      <dgm:spPr/>
      <dgm:t>
        <a:bodyPr/>
        <a:lstStyle/>
        <a:p>
          <a:endParaRPr lang="en-US" b="1"/>
        </a:p>
      </dgm:t>
    </dgm:pt>
    <dgm:pt modelId="{2237FD70-A3ED-4A0F-A247-8653D80974A7}">
      <dgm:prSet/>
      <dgm:spPr/>
      <dgm:t>
        <a:bodyPr/>
        <a:lstStyle/>
        <a:p>
          <a:r>
            <a:rPr lang="en-US" b="1" i="0"/>
            <a:t>Kunci: </a:t>
          </a:r>
          <a:endParaRPr lang="en-US" b="1"/>
        </a:p>
      </dgm:t>
    </dgm:pt>
    <dgm:pt modelId="{08F3EC29-B1E0-40F5-910F-2FBCBCF28CB3}" type="parTrans" cxnId="{63CF461A-18EA-494C-A660-9CA0FB4164DC}">
      <dgm:prSet/>
      <dgm:spPr/>
      <dgm:t>
        <a:bodyPr/>
        <a:lstStyle/>
        <a:p>
          <a:endParaRPr lang="en-US" b="1"/>
        </a:p>
      </dgm:t>
    </dgm:pt>
    <dgm:pt modelId="{0D0FF77C-CF50-40D9-992E-54E7090A4319}" type="sibTrans" cxnId="{63CF461A-18EA-494C-A660-9CA0FB4164DC}">
      <dgm:prSet/>
      <dgm:spPr/>
      <dgm:t>
        <a:bodyPr/>
        <a:lstStyle/>
        <a:p>
          <a:endParaRPr lang="en-US" b="1"/>
        </a:p>
      </dgm:t>
    </dgm:pt>
    <dgm:pt modelId="{C4E2D373-1D85-40C9-AD15-276E16B13C21}">
      <dgm:prSet/>
      <dgm:spPr/>
      <dgm:t>
        <a:bodyPr/>
        <a:lstStyle/>
        <a:p>
          <a:r>
            <a:rPr lang="en-US" b="1" i="0"/>
            <a:t>Mengidentifikasi secara unik sebuah instance dari entitas. Misalnya, "ID Pelanggan" sebagai kunci utama untuk entitas "Pelanggan".</a:t>
          </a:r>
          <a:endParaRPr lang="en-US" b="1"/>
        </a:p>
      </dgm:t>
    </dgm:pt>
    <dgm:pt modelId="{4F76026F-FAEE-460D-9D16-A5B9B630E304}" type="parTrans" cxnId="{03252632-C179-49A7-A797-59C4417E9959}">
      <dgm:prSet/>
      <dgm:spPr/>
      <dgm:t>
        <a:bodyPr/>
        <a:lstStyle/>
        <a:p>
          <a:endParaRPr lang="en-US" b="1"/>
        </a:p>
      </dgm:t>
    </dgm:pt>
    <dgm:pt modelId="{B240D13C-360A-4C26-A1F2-19AFC21410AB}" type="sibTrans" cxnId="{03252632-C179-49A7-A797-59C4417E9959}">
      <dgm:prSet/>
      <dgm:spPr/>
      <dgm:t>
        <a:bodyPr/>
        <a:lstStyle/>
        <a:p>
          <a:endParaRPr lang="en-US" b="1"/>
        </a:p>
      </dgm:t>
    </dgm:pt>
    <dgm:pt modelId="{F2CF26D4-1442-4D01-B395-58B8EA75B8D0}" type="pres">
      <dgm:prSet presAssocID="{CC03DD19-804A-45C9-8720-007838A9026B}" presName="linear" presStyleCnt="0">
        <dgm:presLayoutVars>
          <dgm:animLvl val="lvl"/>
          <dgm:resizeHandles val="exact"/>
        </dgm:presLayoutVars>
      </dgm:prSet>
      <dgm:spPr/>
    </dgm:pt>
    <dgm:pt modelId="{5CBDA745-44E2-48F7-A138-C9160BA0DD64}" type="pres">
      <dgm:prSet presAssocID="{CCB82423-4113-4CB8-A63F-6DF321221A8B}" presName="parentText" presStyleLbl="node1" presStyleIdx="0" presStyleCnt="4">
        <dgm:presLayoutVars>
          <dgm:chMax val="0"/>
          <dgm:bulletEnabled val="1"/>
        </dgm:presLayoutVars>
      </dgm:prSet>
      <dgm:spPr/>
    </dgm:pt>
    <dgm:pt modelId="{7D744494-6AB7-433C-AB03-1F86495D5C16}" type="pres">
      <dgm:prSet presAssocID="{CCB82423-4113-4CB8-A63F-6DF321221A8B}" presName="childText" presStyleLbl="revTx" presStyleIdx="0" presStyleCnt="4">
        <dgm:presLayoutVars>
          <dgm:bulletEnabled val="1"/>
        </dgm:presLayoutVars>
      </dgm:prSet>
      <dgm:spPr/>
    </dgm:pt>
    <dgm:pt modelId="{31DDCDA5-4D18-4BA5-8CB9-C23857382338}" type="pres">
      <dgm:prSet presAssocID="{0C5F1A95-6EBF-47CF-8ED5-B0A51C0507FE}" presName="parentText" presStyleLbl="node1" presStyleIdx="1" presStyleCnt="4">
        <dgm:presLayoutVars>
          <dgm:chMax val="0"/>
          <dgm:bulletEnabled val="1"/>
        </dgm:presLayoutVars>
      </dgm:prSet>
      <dgm:spPr/>
    </dgm:pt>
    <dgm:pt modelId="{73AEA287-A38F-41CE-ADF6-9F1F1B2F7E68}" type="pres">
      <dgm:prSet presAssocID="{0C5F1A95-6EBF-47CF-8ED5-B0A51C0507FE}" presName="childText" presStyleLbl="revTx" presStyleIdx="1" presStyleCnt="4">
        <dgm:presLayoutVars>
          <dgm:bulletEnabled val="1"/>
        </dgm:presLayoutVars>
      </dgm:prSet>
      <dgm:spPr/>
    </dgm:pt>
    <dgm:pt modelId="{F78DA2D1-4E66-4234-BF98-3FE2B8803679}" type="pres">
      <dgm:prSet presAssocID="{8067D3EA-F740-4FC0-AAE9-84311C2FA62A}" presName="parentText" presStyleLbl="node1" presStyleIdx="2" presStyleCnt="4">
        <dgm:presLayoutVars>
          <dgm:chMax val="0"/>
          <dgm:bulletEnabled val="1"/>
        </dgm:presLayoutVars>
      </dgm:prSet>
      <dgm:spPr/>
    </dgm:pt>
    <dgm:pt modelId="{C27E6FFC-41E3-406C-8935-BACA9A26B103}" type="pres">
      <dgm:prSet presAssocID="{8067D3EA-F740-4FC0-AAE9-84311C2FA62A}" presName="childText" presStyleLbl="revTx" presStyleIdx="2" presStyleCnt="4">
        <dgm:presLayoutVars>
          <dgm:bulletEnabled val="1"/>
        </dgm:presLayoutVars>
      </dgm:prSet>
      <dgm:spPr/>
    </dgm:pt>
    <dgm:pt modelId="{C8CE40F8-0A3A-416E-9624-86EA4C699083}" type="pres">
      <dgm:prSet presAssocID="{2237FD70-A3ED-4A0F-A247-8653D80974A7}" presName="parentText" presStyleLbl="node1" presStyleIdx="3" presStyleCnt="4">
        <dgm:presLayoutVars>
          <dgm:chMax val="0"/>
          <dgm:bulletEnabled val="1"/>
        </dgm:presLayoutVars>
      </dgm:prSet>
      <dgm:spPr/>
    </dgm:pt>
    <dgm:pt modelId="{068C1D6F-EC8B-47BD-B931-7F7F4A3C25D3}" type="pres">
      <dgm:prSet presAssocID="{2237FD70-A3ED-4A0F-A247-8653D80974A7}" presName="childText" presStyleLbl="revTx" presStyleIdx="3" presStyleCnt="4">
        <dgm:presLayoutVars>
          <dgm:bulletEnabled val="1"/>
        </dgm:presLayoutVars>
      </dgm:prSet>
      <dgm:spPr/>
    </dgm:pt>
  </dgm:ptLst>
  <dgm:cxnLst>
    <dgm:cxn modelId="{BA5DB618-2D71-4DD6-9E2F-61BBA89390A0}" type="presOf" srcId="{CCB82423-4113-4CB8-A63F-6DF321221A8B}" destId="{5CBDA745-44E2-48F7-A138-C9160BA0DD64}" srcOrd="0" destOrd="0" presId="urn:microsoft.com/office/officeart/2005/8/layout/vList2"/>
    <dgm:cxn modelId="{63CF461A-18EA-494C-A660-9CA0FB4164DC}" srcId="{CC03DD19-804A-45C9-8720-007838A9026B}" destId="{2237FD70-A3ED-4A0F-A247-8653D80974A7}" srcOrd="3" destOrd="0" parTransId="{08F3EC29-B1E0-40F5-910F-2FBCBCF28CB3}" sibTransId="{0D0FF77C-CF50-40D9-992E-54E7090A4319}"/>
    <dgm:cxn modelId="{F9361C1B-14C4-4D0F-B0DB-8F6FB6B814F0}" type="presOf" srcId="{36BF3BB6-7FEC-460E-8F59-7474340E18D4}" destId="{73AEA287-A38F-41CE-ADF6-9F1F1B2F7E68}" srcOrd="0" destOrd="0" presId="urn:microsoft.com/office/officeart/2005/8/layout/vList2"/>
    <dgm:cxn modelId="{03252632-C179-49A7-A797-59C4417E9959}" srcId="{2237FD70-A3ED-4A0F-A247-8653D80974A7}" destId="{C4E2D373-1D85-40C9-AD15-276E16B13C21}" srcOrd="0" destOrd="0" parTransId="{4F76026F-FAEE-460D-9D16-A5B9B630E304}" sibTransId="{B240D13C-360A-4C26-A1F2-19AFC21410AB}"/>
    <dgm:cxn modelId="{C60AD334-4654-4801-9CDC-337E030CCC00}" type="presOf" srcId="{8067D3EA-F740-4FC0-AAE9-84311C2FA62A}" destId="{F78DA2D1-4E66-4234-BF98-3FE2B8803679}" srcOrd="0" destOrd="0" presId="urn:microsoft.com/office/officeart/2005/8/layout/vList2"/>
    <dgm:cxn modelId="{60627941-587A-4670-8AA3-53AC764A655D}" srcId="{0C5F1A95-6EBF-47CF-8ED5-B0A51C0507FE}" destId="{36BF3BB6-7FEC-460E-8F59-7474340E18D4}" srcOrd="0" destOrd="0" parTransId="{B8E70F86-BBF9-407D-A32D-7FADC9B06AC0}" sibTransId="{7ACF1269-56D9-4A53-A32A-5807AB51606C}"/>
    <dgm:cxn modelId="{AD9E4963-A40B-40D2-A98F-BF219F9DB1AC}" type="presOf" srcId="{0C5F1A95-6EBF-47CF-8ED5-B0A51C0507FE}" destId="{31DDCDA5-4D18-4BA5-8CB9-C23857382338}" srcOrd="0" destOrd="0" presId="urn:microsoft.com/office/officeart/2005/8/layout/vList2"/>
    <dgm:cxn modelId="{076B6E65-C7DD-46A5-A033-EDC49B4FA6F3}" type="presOf" srcId="{C4E2D373-1D85-40C9-AD15-276E16B13C21}" destId="{068C1D6F-EC8B-47BD-B931-7F7F4A3C25D3}" srcOrd="0" destOrd="0" presId="urn:microsoft.com/office/officeart/2005/8/layout/vList2"/>
    <dgm:cxn modelId="{C20C027E-D6DC-4FCE-92B1-2243DDEFEC01}" type="presOf" srcId="{2237FD70-A3ED-4A0F-A247-8653D80974A7}" destId="{C8CE40F8-0A3A-416E-9624-86EA4C699083}" srcOrd="0" destOrd="0" presId="urn:microsoft.com/office/officeart/2005/8/layout/vList2"/>
    <dgm:cxn modelId="{4D1CD388-94AC-4BB3-853D-B000DE003F85}" type="presOf" srcId="{360DC4EB-33C0-4FDB-ABF1-E790AFC97793}" destId="{C27E6FFC-41E3-406C-8935-BACA9A26B103}" srcOrd="0" destOrd="0" presId="urn:microsoft.com/office/officeart/2005/8/layout/vList2"/>
    <dgm:cxn modelId="{38B0519A-25E5-4D80-8983-35C16E3C2E81}" srcId="{CC03DD19-804A-45C9-8720-007838A9026B}" destId="{CCB82423-4113-4CB8-A63F-6DF321221A8B}" srcOrd="0" destOrd="0" parTransId="{0A91F1FC-BD96-4F50-AC65-DD5F42CDDA25}" sibTransId="{F7811844-9C82-4DE4-813B-A51E847C7550}"/>
    <dgm:cxn modelId="{D469AE9F-85B6-421B-BE27-983E94F383D6}" srcId="{CC03DD19-804A-45C9-8720-007838A9026B}" destId="{0C5F1A95-6EBF-47CF-8ED5-B0A51C0507FE}" srcOrd="1" destOrd="0" parTransId="{ABFBFE8C-42B4-4637-B345-16894E108AB0}" sibTransId="{9323EC98-12C4-41BF-A18D-253057674ECC}"/>
    <dgm:cxn modelId="{0DEDF8CF-E59D-4342-88C1-F7F0541D149A}" srcId="{CC03DD19-804A-45C9-8720-007838A9026B}" destId="{8067D3EA-F740-4FC0-AAE9-84311C2FA62A}" srcOrd="2" destOrd="0" parTransId="{2680273D-9652-4EB3-89D4-AFBA31B4A74C}" sibTransId="{24DE619F-7969-4AA6-AA00-2BF3820BE43A}"/>
    <dgm:cxn modelId="{26A7BBD0-FAAC-4A7F-AFC2-2449C88239EB}" type="presOf" srcId="{E6CD0117-AD0C-4587-9BD1-4DE6C45F1D2E}" destId="{7D744494-6AB7-433C-AB03-1F86495D5C16}" srcOrd="0" destOrd="0" presId="urn:microsoft.com/office/officeart/2005/8/layout/vList2"/>
    <dgm:cxn modelId="{05B491EC-7AEB-466B-A37D-82F78046C0BC}" type="presOf" srcId="{CC03DD19-804A-45C9-8720-007838A9026B}" destId="{F2CF26D4-1442-4D01-B395-58B8EA75B8D0}" srcOrd="0" destOrd="0" presId="urn:microsoft.com/office/officeart/2005/8/layout/vList2"/>
    <dgm:cxn modelId="{D392E6F0-D4EA-4C57-8CF3-B36E22718D65}" srcId="{8067D3EA-F740-4FC0-AAE9-84311C2FA62A}" destId="{360DC4EB-33C0-4FDB-ABF1-E790AFC97793}" srcOrd="0" destOrd="0" parTransId="{2B442550-2D28-4395-B854-B455B848CB7F}" sibTransId="{2F2F1368-1A95-48AD-9BF8-8D52009AB224}"/>
    <dgm:cxn modelId="{5FEE77F7-4421-410B-80BD-AE3CC7588A7B}" srcId="{CCB82423-4113-4CB8-A63F-6DF321221A8B}" destId="{E6CD0117-AD0C-4587-9BD1-4DE6C45F1D2E}" srcOrd="0" destOrd="0" parTransId="{7D3FA9FF-1387-4809-B94C-9CF5E1769E3F}" sibTransId="{770F2614-C0E6-474B-B948-B916DEEF8BB7}"/>
    <dgm:cxn modelId="{5344F017-3E00-4817-8BD9-24B52652E709}" type="presParOf" srcId="{F2CF26D4-1442-4D01-B395-58B8EA75B8D0}" destId="{5CBDA745-44E2-48F7-A138-C9160BA0DD64}" srcOrd="0" destOrd="0" presId="urn:microsoft.com/office/officeart/2005/8/layout/vList2"/>
    <dgm:cxn modelId="{FEE0C047-8A69-46BF-9C6E-4623BE173529}" type="presParOf" srcId="{F2CF26D4-1442-4D01-B395-58B8EA75B8D0}" destId="{7D744494-6AB7-433C-AB03-1F86495D5C16}" srcOrd="1" destOrd="0" presId="urn:microsoft.com/office/officeart/2005/8/layout/vList2"/>
    <dgm:cxn modelId="{030453FE-AAA0-4B95-BCFC-FE21A9CB426B}" type="presParOf" srcId="{F2CF26D4-1442-4D01-B395-58B8EA75B8D0}" destId="{31DDCDA5-4D18-4BA5-8CB9-C23857382338}" srcOrd="2" destOrd="0" presId="urn:microsoft.com/office/officeart/2005/8/layout/vList2"/>
    <dgm:cxn modelId="{31822C7B-08E1-46F0-8FDA-3E5F50A83E83}" type="presParOf" srcId="{F2CF26D4-1442-4D01-B395-58B8EA75B8D0}" destId="{73AEA287-A38F-41CE-ADF6-9F1F1B2F7E68}" srcOrd="3" destOrd="0" presId="urn:microsoft.com/office/officeart/2005/8/layout/vList2"/>
    <dgm:cxn modelId="{9CB4C6B5-B7E5-42AC-9758-AA99D682EF00}" type="presParOf" srcId="{F2CF26D4-1442-4D01-B395-58B8EA75B8D0}" destId="{F78DA2D1-4E66-4234-BF98-3FE2B8803679}" srcOrd="4" destOrd="0" presId="urn:microsoft.com/office/officeart/2005/8/layout/vList2"/>
    <dgm:cxn modelId="{D935737D-EFE4-4FDA-A699-4CEB5BF440C2}" type="presParOf" srcId="{F2CF26D4-1442-4D01-B395-58B8EA75B8D0}" destId="{C27E6FFC-41E3-406C-8935-BACA9A26B103}" srcOrd="5" destOrd="0" presId="urn:microsoft.com/office/officeart/2005/8/layout/vList2"/>
    <dgm:cxn modelId="{C5342D4E-5A44-4FF1-A38E-EDC744826840}" type="presParOf" srcId="{F2CF26D4-1442-4D01-B395-58B8EA75B8D0}" destId="{C8CE40F8-0A3A-416E-9624-86EA4C699083}" srcOrd="6" destOrd="0" presId="urn:microsoft.com/office/officeart/2005/8/layout/vList2"/>
    <dgm:cxn modelId="{0EC3774D-4298-4C31-B972-FCC73430162F}" type="presParOf" srcId="{F2CF26D4-1442-4D01-B395-58B8EA75B8D0}" destId="{068C1D6F-EC8B-47BD-B931-7F7F4A3C25D3}"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E6B618-74E2-440E-A6D7-8AB6035F2A4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DB82608-10E0-4B0E-9E14-CB4425A17CC3}">
      <dgm:prSet/>
      <dgm:spPr/>
      <dgm:t>
        <a:bodyPr/>
        <a:lstStyle/>
        <a:p>
          <a:pPr algn="just"/>
          <a:r>
            <a:rPr lang="en-US" b="1" i="0"/>
            <a:t>Pemodelan Bisnis: </a:t>
          </a:r>
          <a:endParaRPr lang="en-US" b="1"/>
        </a:p>
      </dgm:t>
    </dgm:pt>
    <dgm:pt modelId="{E46BCBF9-2A85-436C-B70C-67EBC0E38DC0}" type="parTrans" cxnId="{7B980359-E995-4354-BE19-D61CB7FC146A}">
      <dgm:prSet/>
      <dgm:spPr/>
      <dgm:t>
        <a:bodyPr/>
        <a:lstStyle/>
        <a:p>
          <a:pPr algn="just"/>
          <a:endParaRPr lang="en-US" b="1"/>
        </a:p>
      </dgm:t>
    </dgm:pt>
    <dgm:pt modelId="{E2264E50-B279-4BF7-8EC0-45B583971B3B}" type="sibTrans" cxnId="{7B980359-E995-4354-BE19-D61CB7FC146A}">
      <dgm:prSet/>
      <dgm:spPr/>
      <dgm:t>
        <a:bodyPr/>
        <a:lstStyle/>
        <a:p>
          <a:pPr algn="just"/>
          <a:endParaRPr lang="en-US" b="1"/>
        </a:p>
      </dgm:t>
    </dgm:pt>
    <dgm:pt modelId="{CC78C4E8-4BF2-40B0-A5BD-607DD5FCBA96}">
      <dgm:prSet/>
      <dgm:spPr/>
      <dgm:t>
        <a:bodyPr/>
        <a:lstStyle/>
        <a:p>
          <a:pPr algn="just"/>
          <a:r>
            <a:rPr lang="en-US" b="1" i="0"/>
            <a:t>Membantu dalam pemahaman dan analisis struktur data dari perspektif bisnis, memudahkan identifikasi kebutuhan data dan bagaimana data saling terkait.</a:t>
          </a:r>
          <a:endParaRPr lang="en-US" b="1"/>
        </a:p>
      </dgm:t>
    </dgm:pt>
    <dgm:pt modelId="{E0C1A962-D26A-49BE-8A2A-B88A3EF279FA}" type="parTrans" cxnId="{793D8349-F001-4364-BA4C-518170F6599E}">
      <dgm:prSet/>
      <dgm:spPr/>
      <dgm:t>
        <a:bodyPr/>
        <a:lstStyle/>
        <a:p>
          <a:pPr algn="just"/>
          <a:endParaRPr lang="en-US" b="1"/>
        </a:p>
      </dgm:t>
    </dgm:pt>
    <dgm:pt modelId="{C2F43B67-6384-4ED4-B689-B4FA891A12D7}" type="sibTrans" cxnId="{793D8349-F001-4364-BA4C-518170F6599E}">
      <dgm:prSet/>
      <dgm:spPr/>
      <dgm:t>
        <a:bodyPr/>
        <a:lstStyle/>
        <a:p>
          <a:pPr algn="just"/>
          <a:endParaRPr lang="en-US" b="1"/>
        </a:p>
      </dgm:t>
    </dgm:pt>
    <dgm:pt modelId="{1BA33C7B-44AE-4203-B1E7-C36A8590DB87}">
      <dgm:prSet/>
      <dgm:spPr/>
      <dgm:t>
        <a:bodyPr/>
        <a:lstStyle/>
        <a:p>
          <a:pPr algn="just"/>
          <a:r>
            <a:rPr lang="en-US" b="1" i="0"/>
            <a:t>Desain Sistem: </a:t>
          </a:r>
          <a:endParaRPr lang="en-US" b="1"/>
        </a:p>
      </dgm:t>
    </dgm:pt>
    <dgm:pt modelId="{8A9741D2-1F7A-4DE1-834F-BCE2DA3B02A6}" type="parTrans" cxnId="{AF49AC6E-5BA4-447B-853C-5C6B5CA850D7}">
      <dgm:prSet/>
      <dgm:spPr/>
      <dgm:t>
        <a:bodyPr/>
        <a:lstStyle/>
        <a:p>
          <a:pPr algn="just"/>
          <a:endParaRPr lang="en-US" b="1"/>
        </a:p>
      </dgm:t>
    </dgm:pt>
    <dgm:pt modelId="{80FE3B13-9A17-4EE2-9CC4-69888E91DD21}" type="sibTrans" cxnId="{AF49AC6E-5BA4-447B-853C-5C6B5CA850D7}">
      <dgm:prSet/>
      <dgm:spPr/>
      <dgm:t>
        <a:bodyPr/>
        <a:lstStyle/>
        <a:p>
          <a:pPr algn="just"/>
          <a:endParaRPr lang="en-US" b="1"/>
        </a:p>
      </dgm:t>
    </dgm:pt>
    <dgm:pt modelId="{2D8BFABA-BD4A-442D-A48D-248E52E3A2D3}">
      <dgm:prSet/>
      <dgm:spPr/>
      <dgm:t>
        <a:bodyPr/>
        <a:lstStyle/>
        <a:p>
          <a:pPr algn="just"/>
          <a:r>
            <a:rPr lang="en-US" b="1" i="0"/>
            <a:t>Menjadi dasar untuk desain sistem informasi, memungkinkan pengembangan basis data dan aplikasi yang efisien dan efektif dengan pemahaman yang baik tentang struktur data yang diperlukan.</a:t>
          </a:r>
          <a:endParaRPr lang="en-US" b="1"/>
        </a:p>
      </dgm:t>
    </dgm:pt>
    <dgm:pt modelId="{099A8379-A694-49D0-A5CA-DB2CCC7666E8}" type="parTrans" cxnId="{A0E7A7FC-9943-4B5D-A73C-85DAEAA31FF0}">
      <dgm:prSet/>
      <dgm:spPr/>
      <dgm:t>
        <a:bodyPr/>
        <a:lstStyle/>
        <a:p>
          <a:pPr algn="just"/>
          <a:endParaRPr lang="en-US" b="1"/>
        </a:p>
      </dgm:t>
    </dgm:pt>
    <dgm:pt modelId="{9069BC95-2847-486B-BE56-7368173C03A5}" type="sibTrans" cxnId="{A0E7A7FC-9943-4B5D-A73C-85DAEAA31FF0}">
      <dgm:prSet/>
      <dgm:spPr/>
      <dgm:t>
        <a:bodyPr/>
        <a:lstStyle/>
        <a:p>
          <a:pPr algn="just"/>
          <a:endParaRPr lang="en-US" b="1"/>
        </a:p>
      </dgm:t>
    </dgm:pt>
    <dgm:pt modelId="{D7A32172-D633-4C5C-AB14-C08729FB6DBE}">
      <dgm:prSet/>
      <dgm:spPr/>
      <dgm:t>
        <a:bodyPr/>
        <a:lstStyle/>
        <a:p>
          <a:pPr algn="just"/>
          <a:r>
            <a:rPr lang="en-US" b="1" i="0"/>
            <a:t>Komunikasi: </a:t>
          </a:r>
          <a:endParaRPr lang="en-US" b="1"/>
        </a:p>
      </dgm:t>
    </dgm:pt>
    <dgm:pt modelId="{8FC54C45-5CDE-4903-952B-CA5126BAAAFB}" type="parTrans" cxnId="{19A618BA-8CBA-44AC-AEE3-3109EBBB40E3}">
      <dgm:prSet/>
      <dgm:spPr/>
      <dgm:t>
        <a:bodyPr/>
        <a:lstStyle/>
        <a:p>
          <a:pPr algn="just"/>
          <a:endParaRPr lang="en-US" b="1"/>
        </a:p>
      </dgm:t>
    </dgm:pt>
    <dgm:pt modelId="{8B73CBF6-1257-454A-A832-22AE71C8FB64}" type="sibTrans" cxnId="{19A618BA-8CBA-44AC-AEE3-3109EBBB40E3}">
      <dgm:prSet/>
      <dgm:spPr/>
      <dgm:t>
        <a:bodyPr/>
        <a:lstStyle/>
        <a:p>
          <a:pPr algn="just"/>
          <a:endParaRPr lang="en-US" b="1"/>
        </a:p>
      </dgm:t>
    </dgm:pt>
    <dgm:pt modelId="{DB514673-5438-4FA2-B1B6-85C4E0F2DE53}">
      <dgm:prSet/>
      <dgm:spPr/>
      <dgm:t>
        <a:bodyPr/>
        <a:lstStyle/>
        <a:p>
          <a:pPr algn="just"/>
          <a:r>
            <a:rPr lang="en-US" b="1" i="0"/>
            <a:t>Memfasilitasi komunikasi antara pengembang, analis bisnis, dan pemangku kepentingan non-teknis dengan menyediakan representasi visual dari data yang mudah dipahami.</a:t>
          </a:r>
          <a:endParaRPr lang="en-US" b="1"/>
        </a:p>
      </dgm:t>
    </dgm:pt>
    <dgm:pt modelId="{62DF0AF0-AA35-415D-88BD-556C7478C658}" type="parTrans" cxnId="{5528DA8A-2341-499F-8402-16D3B6CE620C}">
      <dgm:prSet/>
      <dgm:spPr/>
      <dgm:t>
        <a:bodyPr/>
        <a:lstStyle/>
        <a:p>
          <a:pPr algn="just"/>
          <a:endParaRPr lang="en-US" b="1"/>
        </a:p>
      </dgm:t>
    </dgm:pt>
    <dgm:pt modelId="{7BA7BABD-2CD6-4947-A7F9-FB48D2E842D5}" type="sibTrans" cxnId="{5528DA8A-2341-499F-8402-16D3B6CE620C}">
      <dgm:prSet/>
      <dgm:spPr/>
      <dgm:t>
        <a:bodyPr/>
        <a:lstStyle/>
        <a:p>
          <a:pPr algn="just"/>
          <a:endParaRPr lang="en-US" b="1"/>
        </a:p>
      </dgm:t>
    </dgm:pt>
    <dgm:pt modelId="{7FBC8FCD-A0D7-43FF-A5D7-63F7A066D559}">
      <dgm:prSet/>
      <dgm:spPr/>
      <dgm:t>
        <a:bodyPr/>
        <a:lstStyle/>
        <a:p>
          <a:pPr algn="just"/>
          <a:r>
            <a:rPr lang="en-US" b="1" i="0"/>
            <a:t>Normalisasi: </a:t>
          </a:r>
          <a:endParaRPr lang="en-US" b="1"/>
        </a:p>
      </dgm:t>
    </dgm:pt>
    <dgm:pt modelId="{20608768-F266-4613-A888-DFB3D6A8B365}" type="parTrans" cxnId="{5F3B3469-B318-4C8B-BB56-8F624490CDB1}">
      <dgm:prSet/>
      <dgm:spPr/>
      <dgm:t>
        <a:bodyPr/>
        <a:lstStyle/>
        <a:p>
          <a:pPr algn="just"/>
          <a:endParaRPr lang="en-US" b="1"/>
        </a:p>
      </dgm:t>
    </dgm:pt>
    <dgm:pt modelId="{036A33CD-A071-4336-92E0-3D9FEF75C47E}" type="sibTrans" cxnId="{5F3B3469-B318-4C8B-BB56-8F624490CDB1}">
      <dgm:prSet/>
      <dgm:spPr/>
      <dgm:t>
        <a:bodyPr/>
        <a:lstStyle/>
        <a:p>
          <a:pPr algn="just"/>
          <a:endParaRPr lang="en-US" b="1"/>
        </a:p>
      </dgm:t>
    </dgm:pt>
    <dgm:pt modelId="{B5A287C9-3925-4CAA-A5C7-0FAFE29E9C5D}">
      <dgm:prSet/>
      <dgm:spPr/>
      <dgm:t>
        <a:bodyPr/>
        <a:lstStyle/>
        <a:p>
          <a:pPr algn="just"/>
          <a:r>
            <a:rPr lang="en-US" b="1" i="0"/>
            <a:t>Membantu dalam proses normalisasi, yaitu mengatur entitas dan atribut untuk mengurangi redundansi data dan meningkatkan integritas data.</a:t>
          </a:r>
          <a:endParaRPr lang="en-US" b="1"/>
        </a:p>
      </dgm:t>
    </dgm:pt>
    <dgm:pt modelId="{04506918-8D57-424E-927F-86FE5ECABF15}" type="parTrans" cxnId="{446CC43C-3846-442A-B570-705890711446}">
      <dgm:prSet/>
      <dgm:spPr/>
      <dgm:t>
        <a:bodyPr/>
        <a:lstStyle/>
        <a:p>
          <a:pPr algn="just"/>
          <a:endParaRPr lang="en-US" b="1"/>
        </a:p>
      </dgm:t>
    </dgm:pt>
    <dgm:pt modelId="{7B49DAE1-13B6-4FA6-8DB7-1ED3BE761736}" type="sibTrans" cxnId="{446CC43C-3846-442A-B570-705890711446}">
      <dgm:prSet/>
      <dgm:spPr/>
      <dgm:t>
        <a:bodyPr/>
        <a:lstStyle/>
        <a:p>
          <a:pPr algn="just"/>
          <a:endParaRPr lang="en-US" b="1"/>
        </a:p>
      </dgm:t>
    </dgm:pt>
    <dgm:pt modelId="{B80102A3-1F9C-4F97-AA79-7C19ABF75677}" type="pres">
      <dgm:prSet presAssocID="{DFE6B618-74E2-440E-A6D7-8AB6035F2A46}" presName="linear" presStyleCnt="0">
        <dgm:presLayoutVars>
          <dgm:animLvl val="lvl"/>
          <dgm:resizeHandles val="exact"/>
        </dgm:presLayoutVars>
      </dgm:prSet>
      <dgm:spPr/>
    </dgm:pt>
    <dgm:pt modelId="{8612F6DE-2749-40BA-BF36-461D66BA2DD2}" type="pres">
      <dgm:prSet presAssocID="{1DB82608-10E0-4B0E-9E14-CB4425A17CC3}" presName="parentText" presStyleLbl="node1" presStyleIdx="0" presStyleCnt="4">
        <dgm:presLayoutVars>
          <dgm:chMax val="0"/>
          <dgm:bulletEnabled val="1"/>
        </dgm:presLayoutVars>
      </dgm:prSet>
      <dgm:spPr/>
    </dgm:pt>
    <dgm:pt modelId="{FB0C2226-38A5-4628-8A42-239314DD83EA}" type="pres">
      <dgm:prSet presAssocID="{1DB82608-10E0-4B0E-9E14-CB4425A17CC3}" presName="childText" presStyleLbl="revTx" presStyleIdx="0" presStyleCnt="4">
        <dgm:presLayoutVars>
          <dgm:bulletEnabled val="1"/>
        </dgm:presLayoutVars>
      </dgm:prSet>
      <dgm:spPr/>
    </dgm:pt>
    <dgm:pt modelId="{1A72F9B0-0BEC-42DD-A483-A67D673DCD4C}" type="pres">
      <dgm:prSet presAssocID="{1BA33C7B-44AE-4203-B1E7-C36A8590DB87}" presName="parentText" presStyleLbl="node1" presStyleIdx="1" presStyleCnt="4">
        <dgm:presLayoutVars>
          <dgm:chMax val="0"/>
          <dgm:bulletEnabled val="1"/>
        </dgm:presLayoutVars>
      </dgm:prSet>
      <dgm:spPr/>
    </dgm:pt>
    <dgm:pt modelId="{F9CA4F59-7161-4EBF-B923-21E683B7FA64}" type="pres">
      <dgm:prSet presAssocID="{1BA33C7B-44AE-4203-B1E7-C36A8590DB87}" presName="childText" presStyleLbl="revTx" presStyleIdx="1" presStyleCnt="4">
        <dgm:presLayoutVars>
          <dgm:bulletEnabled val="1"/>
        </dgm:presLayoutVars>
      </dgm:prSet>
      <dgm:spPr/>
    </dgm:pt>
    <dgm:pt modelId="{C47BDE38-6635-44E3-BE0A-B799F3A7D4BB}" type="pres">
      <dgm:prSet presAssocID="{D7A32172-D633-4C5C-AB14-C08729FB6DBE}" presName="parentText" presStyleLbl="node1" presStyleIdx="2" presStyleCnt="4">
        <dgm:presLayoutVars>
          <dgm:chMax val="0"/>
          <dgm:bulletEnabled val="1"/>
        </dgm:presLayoutVars>
      </dgm:prSet>
      <dgm:spPr/>
    </dgm:pt>
    <dgm:pt modelId="{3B764891-5B1B-44E5-AFA2-DB4CD8CD37EC}" type="pres">
      <dgm:prSet presAssocID="{D7A32172-D633-4C5C-AB14-C08729FB6DBE}" presName="childText" presStyleLbl="revTx" presStyleIdx="2" presStyleCnt="4">
        <dgm:presLayoutVars>
          <dgm:bulletEnabled val="1"/>
        </dgm:presLayoutVars>
      </dgm:prSet>
      <dgm:spPr/>
    </dgm:pt>
    <dgm:pt modelId="{255B45C9-FC55-4991-9DBF-3C3896F05E91}" type="pres">
      <dgm:prSet presAssocID="{7FBC8FCD-A0D7-43FF-A5D7-63F7A066D559}" presName="parentText" presStyleLbl="node1" presStyleIdx="3" presStyleCnt="4">
        <dgm:presLayoutVars>
          <dgm:chMax val="0"/>
          <dgm:bulletEnabled val="1"/>
        </dgm:presLayoutVars>
      </dgm:prSet>
      <dgm:spPr/>
    </dgm:pt>
    <dgm:pt modelId="{B6DFFDD9-62BD-4C78-8D68-09DA70A2C67B}" type="pres">
      <dgm:prSet presAssocID="{7FBC8FCD-A0D7-43FF-A5D7-63F7A066D559}" presName="childText" presStyleLbl="revTx" presStyleIdx="3" presStyleCnt="4">
        <dgm:presLayoutVars>
          <dgm:bulletEnabled val="1"/>
        </dgm:presLayoutVars>
      </dgm:prSet>
      <dgm:spPr/>
    </dgm:pt>
  </dgm:ptLst>
  <dgm:cxnLst>
    <dgm:cxn modelId="{7E047D1E-BE80-49FC-809C-D43DB3A006ED}" type="presOf" srcId="{D7A32172-D633-4C5C-AB14-C08729FB6DBE}" destId="{C47BDE38-6635-44E3-BE0A-B799F3A7D4BB}" srcOrd="0" destOrd="0" presId="urn:microsoft.com/office/officeart/2005/8/layout/vList2"/>
    <dgm:cxn modelId="{8AFC6B22-8EDB-4BF9-8C4F-F9E35D7E0289}" type="presOf" srcId="{DFE6B618-74E2-440E-A6D7-8AB6035F2A46}" destId="{B80102A3-1F9C-4F97-AA79-7C19ABF75677}" srcOrd="0" destOrd="0" presId="urn:microsoft.com/office/officeart/2005/8/layout/vList2"/>
    <dgm:cxn modelId="{CEB3132A-0612-4FA3-BE51-EACD5C44F627}" type="presOf" srcId="{CC78C4E8-4BF2-40B0-A5BD-607DD5FCBA96}" destId="{FB0C2226-38A5-4628-8A42-239314DD83EA}" srcOrd="0" destOrd="0" presId="urn:microsoft.com/office/officeart/2005/8/layout/vList2"/>
    <dgm:cxn modelId="{446CC43C-3846-442A-B570-705890711446}" srcId="{7FBC8FCD-A0D7-43FF-A5D7-63F7A066D559}" destId="{B5A287C9-3925-4CAA-A5C7-0FAFE29E9C5D}" srcOrd="0" destOrd="0" parTransId="{04506918-8D57-424E-927F-86FE5ECABF15}" sibTransId="{7B49DAE1-13B6-4FA6-8DB7-1ED3BE761736}"/>
    <dgm:cxn modelId="{206F0A5E-DA9F-45A6-9EC5-939E1FB9F59F}" type="presOf" srcId="{7FBC8FCD-A0D7-43FF-A5D7-63F7A066D559}" destId="{255B45C9-FC55-4991-9DBF-3C3896F05E91}" srcOrd="0" destOrd="0" presId="urn:microsoft.com/office/officeart/2005/8/layout/vList2"/>
    <dgm:cxn modelId="{7DCAAF67-4B50-4E20-9E0F-B724ABF08C99}" type="presOf" srcId="{B5A287C9-3925-4CAA-A5C7-0FAFE29E9C5D}" destId="{B6DFFDD9-62BD-4C78-8D68-09DA70A2C67B}" srcOrd="0" destOrd="0" presId="urn:microsoft.com/office/officeart/2005/8/layout/vList2"/>
    <dgm:cxn modelId="{5F3B3469-B318-4C8B-BB56-8F624490CDB1}" srcId="{DFE6B618-74E2-440E-A6D7-8AB6035F2A46}" destId="{7FBC8FCD-A0D7-43FF-A5D7-63F7A066D559}" srcOrd="3" destOrd="0" parTransId="{20608768-F266-4613-A888-DFB3D6A8B365}" sibTransId="{036A33CD-A071-4336-92E0-3D9FEF75C47E}"/>
    <dgm:cxn modelId="{793D8349-F001-4364-BA4C-518170F6599E}" srcId="{1DB82608-10E0-4B0E-9E14-CB4425A17CC3}" destId="{CC78C4E8-4BF2-40B0-A5BD-607DD5FCBA96}" srcOrd="0" destOrd="0" parTransId="{E0C1A962-D26A-49BE-8A2A-B88A3EF279FA}" sibTransId="{C2F43B67-6384-4ED4-B689-B4FA891A12D7}"/>
    <dgm:cxn modelId="{276CBA4D-43A4-477C-8DA2-9E07FBE98DFF}" type="presOf" srcId="{DB514673-5438-4FA2-B1B6-85C4E0F2DE53}" destId="{3B764891-5B1B-44E5-AFA2-DB4CD8CD37EC}" srcOrd="0" destOrd="0" presId="urn:microsoft.com/office/officeart/2005/8/layout/vList2"/>
    <dgm:cxn modelId="{AF49AC6E-5BA4-447B-853C-5C6B5CA850D7}" srcId="{DFE6B618-74E2-440E-A6D7-8AB6035F2A46}" destId="{1BA33C7B-44AE-4203-B1E7-C36A8590DB87}" srcOrd="1" destOrd="0" parTransId="{8A9741D2-1F7A-4DE1-834F-BCE2DA3B02A6}" sibTransId="{80FE3B13-9A17-4EE2-9CC4-69888E91DD21}"/>
    <dgm:cxn modelId="{7B980359-E995-4354-BE19-D61CB7FC146A}" srcId="{DFE6B618-74E2-440E-A6D7-8AB6035F2A46}" destId="{1DB82608-10E0-4B0E-9E14-CB4425A17CC3}" srcOrd="0" destOrd="0" parTransId="{E46BCBF9-2A85-436C-B70C-67EBC0E38DC0}" sibTransId="{E2264E50-B279-4BF7-8EC0-45B583971B3B}"/>
    <dgm:cxn modelId="{26ADF180-0044-4E40-8F8D-0FE833C75A6E}" type="presOf" srcId="{1BA33C7B-44AE-4203-B1E7-C36A8590DB87}" destId="{1A72F9B0-0BEC-42DD-A483-A67D673DCD4C}" srcOrd="0" destOrd="0" presId="urn:microsoft.com/office/officeart/2005/8/layout/vList2"/>
    <dgm:cxn modelId="{5528DA8A-2341-499F-8402-16D3B6CE620C}" srcId="{D7A32172-D633-4C5C-AB14-C08729FB6DBE}" destId="{DB514673-5438-4FA2-B1B6-85C4E0F2DE53}" srcOrd="0" destOrd="0" parTransId="{62DF0AF0-AA35-415D-88BD-556C7478C658}" sibTransId="{7BA7BABD-2CD6-4947-A7F9-FB48D2E842D5}"/>
    <dgm:cxn modelId="{CE6DC5A1-B6C7-4C58-B0B4-83A6EAF55925}" type="presOf" srcId="{2D8BFABA-BD4A-442D-A48D-248E52E3A2D3}" destId="{F9CA4F59-7161-4EBF-B923-21E683B7FA64}" srcOrd="0" destOrd="0" presId="urn:microsoft.com/office/officeart/2005/8/layout/vList2"/>
    <dgm:cxn modelId="{19A618BA-8CBA-44AC-AEE3-3109EBBB40E3}" srcId="{DFE6B618-74E2-440E-A6D7-8AB6035F2A46}" destId="{D7A32172-D633-4C5C-AB14-C08729FB6DBE}" srcOrd="2" destOrd="0" parTransId="{8FC54C45-5CDE-4903-952B-CA5126BAAAFB}" sibTransId="{8B73CBF6-1257-454A-A832-22AE71C8FB64}"/>
    <dgm:cxn modelId="{4525C0EE-B09A-4A1E-8843-9BDF39A35970}" type="presOf" srcId="{1DB82608-10E0-4B0E-9E14-CB4425A17CC3}" destId="{8612F6DE-2749-40BA-BF36-461D66BA2DD2}" srcOrd="0" destOrd="0" presId="urn:microsoft.com/office/officeart/2005/8/layout/vList2"/>
    <dgm:cxn modelId="{A0E7A7FC-9943-4B5D-A73C-85DAEAA31FF0}" srcId="{1BA33C7B-44AE-4203-B1E7-C36A8590DB87}" destId="{2D8BFABA-BD4A-442D-A48D-248E52E3A2D3}" srcOrd="0" destOrd="0" parTransId="{099A8379-A694-49D0-A5CA-DB2CCC7666E8}" sibTransId="{9069BC95-2847-486B-BE56-7368173C03A5}"/>
    <dgm:cxn modelId="{7158452D-5802-42F4-A867-1035E2D352EC}" type="presParOf" srcId="{B80102A3-1F9C-4F97-AA79-7C19ABF75677}" destId="{8612F6DE-2749-40BA-BF36-461D66BA2DD2}" srcOrd="0" destOrd="0" presId="urn:microsoft.com/office/officeart/2005/8/layout/vList2"/>
    <dgm:cxn modelId="{B394BDE5-250B-427F-9602-0CCDE59D08DA}" type="presParOf" srcId="{B80102A3-1F9C-4F97-AA79-7C19ABF75677}" destId="{FB0C2226-38A5-4628-8A42-239314DD83EA}" srcOrd="1" destOrd="0" presId="urn:microsoft.com/office/officeart/2005/8/layout/vList2"/>
    <dgm:cxn modelId="{1243C0BB-2DED-430A-9154-241E83C094F1}" type="presParOf" srcId="{B80102A3-1F9C-4F97-AA79-7C19ABF75677}" destId="{1A72F9B0-0BEC-42DD-A483-A67D673DCD4C}" srcOrd="2" destOrd="0" presId="urn:microsoft.com/office/officeart/2005/8/layout/vList2"/>
    <dgm:cxn modelId="{0B9E22C0-8FAD-49FF-8EF7-20DD6743D36A}" type="presParOf" srcId="{B80102A3-1F9C-4F97-AA79-7C19ABF75677}" destId="{F9CA4F59-7161-4EBF-B923-21E683B7FA64}" srcOrd="3" destOrd="0" presId="urn:microsoft.com/office/officeart/2005/8/layout/vList2"/>
    <dgm:cxn modelId="{11B8D386-8352-4363-9E83-B50B8BFD3F37}" type="presParOf" srcId="{B80102A3-1F9C-4F97-AA79-7C19ABF75677}" destId="{C47BDE38-6635-44E3-BE0A-B799F3A7D4BB}" srcOrd="4" destOrd="0" presId="urn:microsoft.com/office/officeart/2005/8/layout/vList2"/>
    <dgm:cxn modelId="{A2BA0379-E375-4CA8-ABEB-51330E5E4D16}" type="presParOf" srcId="{B80102A3-1F9C-4F97-AA79-7C19ABF75677}" destId="{3B764891-5B1B-44E5-AFA2-DB4CD8CD37EC}" srcOrd="5" destOrd="0" presId="urn:microsoft.com/office/officeart/2005/8/layout/vList2"/>
    <dgm:cxn modelId="{CE295FEE-7BE9-4019-ACA7-34E46ECDEB17}" type="presParOf" srcId="{B80102A3-1F9C-4F97-AA79-7C19ABF75677}" destId="{255B45C9-FC55-4991-9DBF-3C3896F05E91}" srcOrd="6" destOrd="0" presId="urn:microsoft.com/office/officeart/2005/8/layout/vList2"/>
    <dgm:cxn modelId="{C90F8FA8-7456-49FF-B472-90F4AAEEC97D}" type="presParOf" srcId="{B80102A3-1F9C-4F97-AA79-7C19ABF75677}" destId="{B6DFFDD9-62BD-4C78-8D68-09DA70A2C67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90821B-A03E-49CA-92B7-905258B754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C55EA7B-2CF6-4B17-A11D-AEFBC60B037F}">
      <dgm:prSet/>
      <dgm:spPr/>
      <dgm:t>
        <a:bodyPr/>
        <a:lstStyle/>
        <a:p>
          <a:pPr algn="just"/>
          <a:r>
            <a:rPr lang="en-US" b="1" i="0"/>
            <a:t>Sumber Data (Data Source): </a:t>
          </a:r>
          <a:endParaRPr lang="en-US" b="1"/>
        </a:p>
      </dgm:t>
    </dgm:pt>
    <dgm:pt modelId="{970F6C49-F8E1-4C7C-94AB-23AC9792F7D4}" type="parTrans" cxnId="{BB7C6BE1-49CF-427F-83C5-234BD1DC0286}">
      <dgm:prSet/>
      <dgm:spPr/>
      <dgm:t>
        <a:bodyPr/>
        <a:lstStyle/>
        <a:p>
          <a:pPr algn="just"/>
          <a:endParaRPr lang="en-US" b="1"/>
        </a:p>
      </dgm:t>
    </dgm:pt>
    <dgm:pt modelId="{5FB4C8B2-D11E-43B4-8A46-ED348F626466}" type="sibTrans" cxnId="{BB7C6BE1-49CF-427F-83C5-234BD1DC0286}">
      <dgm:prSet/>
      <dgm:spPr/>
      <dgm:t>
        <a:bodyPr/>
        <a:lstStyle/>
        <a:p>
          <a:pPr algn="just"/>
          <a:endParaRPr lang="en-US" b="1"/>
        </a:p>
      </dgm:t>
    </dgm:pt>
    <dgm:pt modelId="{A5041914-6A01-415D-9C0E-38800B8C0D91}">
      <dgm:prSet/>
      <dgm:spPr/>
      <dgm:t>
        <a:bodyPr/>
        <a:lstStyle/>
        <a:p>
          <a:pPr algn="just"/>
          <a:r>
            <a:rPr lang="en-US" b="1" i="0"/>
            <a:t>Titik awal dari mana data berasal. Ini dapat berupa database, sistem manajemen informasi, sensor, atau bentuk input lainnya.</a:t>
          </a:r>
          <a:endParaRPr lang="en-US" b="1"/>
        </a:p>
      </dgm:t>
    </dgm:pt>
    <dgm:pt modelId="{75162F47-A7EF-495A-A905-1C6FFD11B6FD}" type="parTrans" cxnId="{CBAFB089-4382-448B-A0AE-3D3CD3171A8C}">
      <dgm:prSet/>
      <dgm:spPr/>
      <dgm:t>
        <a:bodyPr/>
        <a:lstStyle/>
        <a:p>
          <a:pPr algn="just"/>
          <a:endParaRPr lang="en-US" b="1"/>
        </a:p>
      </dgm:t>
    </dgm:pt>
    <dgm:pt modelId="{C706C22C-2BD3-4524-AFB2-272301A2CCE1}" type="sibTrans" cxnId="{CBAFB089-4382-448B-A0AE-3D3CD3171A8C}">
      <dgm:prSet/>
      <dgm:spPr/>
      <dgm:t>
        <a:bodyPr/>
        <a:lstStyle/>
        <a:p>
          <a:pPr algn="just"/>
          <a:endParaRPr lang="en-US" b="1"/>
        </a:p>
      </dgm:t>
    </dgm:pt>
    <dgm:pt modelId="{87AA130B-2666-4431-AECB-1CBC115778D9}">
      <dgm:prSet/>
      <dgm:spPr/>
      <dgm:t>
        <a:bodyPr/>
        <a:lstStyle/>
        <a:p>
          <a:pPr algn="just"/>
          <a:r>
            <a:rPr lang="en-US" b="1" i="0"/>
            <a:t>Kanal Diseminasi (Dissemination Channels): </a:t>
          </a:r>
          <a:endParaRPr lang="en-US" b="1"/>
        </a:p>
      </dgm:t>
    </dgm:pt>
    <dgm:pt modelId="{DE9701D0-3BB9-4FB0-86D3-BF851B78BFF2}" type="parTrans" cxnId="{8A9DB9C7-5E0D-4E1D-9079-6967EDC712BD}">
      <dgm:prSet/>
      <dgm:spPr/>
      <dgm:t>
        <a:bodyPr/>
        <a:lstStyle/>
        <a:p>
          <a:pPr algn="just"/>
          <a:endParaRPr lang="en-US" b="1"/>
        </a:p>
      </dgm:t>
    </dgm:pt>
    <dgm:pt modelId="{A5D6EEC9-07DB-4F86-9D09-1F9DF378B736}" type="sibTrans" cxnId="{8A9DB9C7-5E0D-4E1D-9079-6967EDC712BD}">
      <dgm:prSet/>
      <dgm:spPr/>
      <dgm:t>
        <a:bodyPr/>
        <a:lstStyle/>
        <a:p>
          <a:pPr algn="just"/>
          <a:endParaRPr lang="en-US" b="1"/>
        </a:p>
      </dgm:t>
    </dgm:pt>
    <dgm:pt modelId="{73CD5485-AA3A-4374-A6DC-B3C12CDDD755}">
      <dgm:prSet/>
      <dgm:spPr/>
      <dgm:t>
        <a:bodyPr/>
        <a:lstStyle/>
        <a:p>
          <a:pPr algn="just"/>
          <a:r>
            <a:rPr lang="en-US" b="1" i="0"/>
            <a:t>Metode atau medium yang digunakan untuk menyebarkan data. Ini bisa meliputi jaringan internet, email, API (Application Programming Interface), feed RSS, sistem publikasi otomatis, atau cara lainnya.</a:t>
          </a:r>
          <a:endParaRPr lang="en-US" b="1"/>
        </a:p>
      </dgm:t>
    </dgm:pt>
    <dgm:pt modelId="{29E27116-DF38-4A92-AACF-7673D12C6EE0}" type="parTrans" cxnId="{8C2EED3F-213B-498A-86E3-829DC43F6E97}">
      <dgm:prSet/>
      <dgm:spPr/>
      <dgm:t>
        <a:bodyPr/>
        <a:lstStyle/>
        <a:p>
          <a:pPr algn="just"/>
          <a:endParaRPr lang="en-US" b="1"/>
        </a:p>
      </dgm:t>
    </dgm:pt>
    <dgm:pt modelId="{E78342F1-0608-40E6-807E-1120FF634B5B}" type="sibTrans" cxnId="{8C2EED3F-213B-498A-86E3-829DC43F6E97}">
      <dgm:prSet/>
      <dgm:spPr/>
      <dgm:t>
        <a:bodyPr/>
        <a:lstStyle/>
        <a:p>
          <a:pPr algn="just"/>
          <a:endParaRPr lang="en-US" b="1"/>
        </a:p>
      </dgm:t>
    </dgm:pt>
    <dgm:pt modelId="{10769E4C-689C-4ABC-BBC9-73CAA54EDDD6}">
      <dgm:prSet/>
      <dgm:spPr/>
      <dgm:t>
        <a:bodyPr/>
        <a:lstStyle/>
        <a:p>
          <a:pPr algn="just"/>
          <a:r>
            <a:rPr lang="en-US" b="1" i="0"/>
            <a:t>Proses Transformasi (Transformation Processes): </a:t>
          </a:r>
          <a:endParaRPr lang="en-US" b="1"/>
        </a:p>
      </dgm:t>
    </dgm:pt>
    <dgm:pt modelId="{3D990D7F-86DF-4778-BBD9-6F135FE1ED1E}" type="parTrans" cxnId="{2D475581-FB41-4898-99A9-F70A8AA7A89B}">
      <dgm:prSet/>
      <dgm:spPr/>
      <dgm:t>
        <a:bodyPr/>
        <a:lstStyle/>
        <a:p>
          <a:pPr algn="just"/>
          <a:endParaRPr lang="en-US" b="1"/>
        </a:p>
      </dgm:t>
    </dgm:pt>
    <dgm:pt modelId="{4117C246-341E-4BDC-8235-C28B981441CB}" type="sibTrans" cxnId="{2D475581-FB41-4898-99A9-F70A8AA7A89B}">
      <dgm:prSet/>
      <dgm:spPr/>
      <dgm:t>
        <a:bodyPr/>
        <a:lstStyle/>
        <a:p>
          <a:pPr algn="just"/>
          <a:endParaRPr lang="en-US" b="1"/>
        </a:p>
      </dgm:t>
    </dgm:pt>
    <dgm:pt modelId="{6FE98EC9-D989-4A13-A7B5-A25EF2F03E9D}">
      <dgm:prSet/>
      <dgm:spPr/>
      <dgm:t>
        <a:bodyPr/>
        <a:lstStyle/>
        <a:p>
          <a:pPr algn="just"/>
          <a:r>
            <a:rPr lang="en-US" b="1" i="0"/>
            <a:t>Langkah atau proses dimana data diubah, difilter, atau disesuaikan sebelum disampaikan ke penerima. Ini bisa meliputi agregasi data, pengolahan statistik, atau konversi format.</a:t>
          </a:r>
          <a:endParaRPr lang="en-US" b="1"/>
        </a:p>
      </dgm:t>
    </dgm:pt>
    <dgm:pt modelId="{31C0FFA9-FAA6-4DE9-9F25-20E83CEEAB67}" type="parTrans" cxnId="{C91C57B8-9DC2-4AEC-B53C-67B9D75762A7}">
      <dgm:prSet/>
      <dgm:spPr/>
      <dgm:t>
        <a:bodyPr/>
        <a:lstStyle/>
        <a:p>
          <a:pPr algn="just"/>
          <a:endParaRPr lang="en-US" b="1"/>
        </a:p>
      </dgm:t>
    </dgm:pt>
    <dgm:pt modelId="{E8C4BDA0-3DEA-4652-AC62-4A8B5731C2E0}" type="sibTrans" cxnId="{C91C57B8-9DC2-4AEC-B53C-67B9D75762A7}">
      <dgm:prSet/>
      <dgm:spPr/>
      <dgm:t>
        <a:bodyPr/>
        <a:lstStyle/>
        <a:p>
          <a:pPr algn="just"/>
          <a:endParaRPr lang="en-US" b="1"/>
        </a:p>
      </dgm:t>
    </dgm:pt>
    <dgm:pt modelId="{EA37BD30-A49F-4269-8B15-DEA4018A2F75}" type="pres">
      <dgm:prSet presAssocID="{7F90821B-A03E-49CA-92B7-905258B754B6}" presName="linear" presStyleCnt="0">
        <dgm:presLayoutVars>
          <dgm:animLvl val="lvl"/>
          <dgm:resizeHandles val="exact"/>
        </dgm:presLayoutVars>
      </dgm:prSet>
      <dgm:spPr/>
    </dgm:pt>
    <dgm:pt modelId="{1222380C-7824-4E03-899C-38BC1C32AEB1}" type="pres">
      <dgm:prSet presAssocID="{1C55EA7B-2CF6-4B17-A11D-AEFBC60B037F}" presName="parentText" presStyleLbl="node1" presStyleIdx="0" presStyleCnt="3">
        <dgm:presLayoutVars>
          <dgm:chMax val="0"/>
          <dgm:bulletEnabled val="1"/>
        </dgm:presLayoutVars>
      </dgm:prSet>
      <dgm:spPr/>
    </dgm:pt>
    <dgm:pt modelId="{97C8E4B2-DBF4-4ABD-AA51-608CA60F71E7}" type="pres">
      <dgm:prSet presAssocID="{1C55EA7B-2CF6-4B17-A11D-AEFBC60B037F}" presName="childText" presStyleLbl="revTx" presStyleIdx="0" presStyleCnt="3">
        <dgm:presLayoutVars>
          <dgm:bulletEnabled val="1"/>
        </dgm:presLayoutVars>
      </dgm:prSet>
      <dgm:spPr/>
    </dgm:pt>
    <dgm:pt modelId="{360B8199-AA14-42CF-B5A6-D7A9CE49E273}" type="pres">
      <dgm:prSet presAssocID="{87AA130B-2666-4431-AECB-1CBC115778D9}" presName="parentText" presStyleLbl="node1" presStyleIdx="1" presStyleCnt="3">
        <dgm:presLayoutVars>
          <dgm:chMax val="0"/>
          <dgm:bulletEnabled val="1"/>
        </dgm:presLayoutVars>
      </dgm:prSet>
      <dgm:spPr/>
    </dgm:pt>
    <dgm:pt modelId="{C7076438-7C2C-4035-B1E5-F703A69323A1}" type="pres">
      <dgm:prSet presAssocID="{87AA130B-2666-4431-AECB-1CBC115778D9}" presName="childText" presStyleLbl="revTx" presStyleIdx="1" presStyleCnt="3">
        <dgm:presLayoutVars>
          <dgm:bulletEnabled val="1"/>
        </dgm:presLayoutVars>
      </dgm:prSet>
      <dgm:spPr/>
    </dgm:pt>
    <dgm:pt modelId="{6339111B-69D8-4804-B667-690B2C9CF1B2}" type="pres">
      <dgm:prSet presAssocID="{10769E4C-689C-4ABC-BBC9-73CAA54EDDD6}" presName="parentText" presStyleLbl="node1" presStyleIdx="2" presStyleCnt="3">
        <dgm:presLayoutVars>
          <dgm:chMax val="0"/>
          <dgm:bulletEnabled val="1"/>
        </dgm:presLayoutVars>
      </dgm:prSet>
      <dgm:spPr/>
    </dgm:pt>
    <dgm:pt modelId="{84ED2197-4A93-4243-97E9-D1E431167FAC}" type="pres">
      <dgm:prSet presAssocID="{10769E4C-689C-4ABC-BBC9-73CAA54EDDD6}" presName="childText" presStyleLbl="revTx" presStyleIdx="2" presStyleCnt="3">
        <dgm:presLayoutVars>
          <dgm:bulletEnabled val="1"/>
        </dgm:presLayoutVars>
      </dgm:prSet>
      <dgm:spPr/>
    </dgm:pt>
  </dgm:ptLst>
  <dgm:cxnLst>
    <dgm:cxn modelId="{A6C7061E-742F-4A94-AA57-204476942068}" type="presOf" srcId="{10769E4C-689C-4ABC-BBC9-73CAA54EDDD6}" destId="{6339111B-69D8-4804-B667-690B2C9CF1B2}" srcOrd="0" destOrd="0" presId="urn:microsoft.com/office/officeart/2005/8/layout/vList2"/>
    <dgm:cxn modelId="{9DC4D821-A7DD-4BCE-A87B-6F9318EBA993}" type="presOf" srcId="{1C55EA7B-2CF6-4B17-A11D-AEFBC60B037F}" destId="{1222380C-7824-4E03-899C-38BC1C32AEB1}" srcOrd="0" destOrd="0" presId="urn:microsoft.com/office/officeart/2005/8/layout/vList2"/>
    <dgm:cxn modelId="{8C2EED3F-213B-498A-86E3-829DC43F6E97}" srcId="{87AA130B-2666-4431-AECB-1CBC115778D9}" destId="{73CD5485-AA3A-4374-A6DC-B3C12CDDD755}" srcOrd="0" destOrd="0" parTransId="{29E27116-DF38-4A92-AACF-7673D12C6EE0}" sibTransId="{E78342F1-0608-40E6-807E-1120FF634B5B}"/>
    <dgm:cxn modelId="{85E01758-8898-4D6B-B34C-EA4E0BB4086E}" type="presOf" srcId="{87AA130B-2666-4431-AECB-1CBC115778D9}" destId="{360B8199-AA14-42CF-B5A6-D7A9CE49E273}" srcOrd="0" destOrd="0" presId="urn:microsoft.com/office/officeart/2005/8/layout/vList2"/>
    <dgm:cxn modelId="{2D475581-FB41-4898-99A9-F70A8AA7A89B}" srcId="{7F90821B-A03E-49CA-92B7-905258B754B6}" destId="{10769E4C-689C-4ABC-BBC9-73CAA54EDDD6}" srcOrd="2" destOrd="0" parTransId="{3D990D7F-86DF-4778-BBD9-6F135FE1ED1E}" sibTransId="{4117C246-341E-4BDC-8235-C28B981441CB}"/>
    <dgm:cxn modelId="{CBAFB089-4382-448B-A0AE-3D3CD3171A8C}" srcId="{1C55EA7B-2CF6-4B17-A11D-AEFBC60B037F}" destId="{A5041914-6A01-415D-9C0E-38800B8C0D91}" srcOrd="0" destOrd="0" parTransId="{75162F47-A7EF-495A-A905-1C6FFD11B6FD}" sibTransId="{C706C22C-2BD3-4524-AFB2-272301A2CCE1}"/>
    <dgm:cxn modelId="{C91C57B8-9DC2-4AEC-B53C-67B9D75762A7}" srcId="{10769E4C-689C-4ABC-BBC9-73CAA54EDDD6}" destId="{6FE98EC9-D989-4A13-A7B5-A25EF2F03E9D}" srcOrd="0" destOrd="0" parTransId="{31C0FFA9-FAA6-4DE9-9F25-20E83CEEAB67}" sibTransId="{E8C4BDA0-3DEA-4652-AC62-4A8B5731C2E0}"/>
    <dgm:cxn modelId="{CE19BCC2-1D33-4C1D-9FA7-CACBC2F7B581}" type="presOf" srcId="{A5041914-6A01-415D-9C0E-38800B8C0D91}" destId="{97C8E4B2-DBF4-4ABD-AA51-608CA60F71E7}" srcOrd="0" destOrd="0" presId="urn:microsoft.com/office/officeart/2005/8/layout/vList2"/>
    <dgm:cxn modelId="{8A9DB9C7-5E0D-4E1D-9079-6967EDC712BD}" srcId="{7F90821B-A03E-49CA-92B7-905258B754B6}" destId="{87AA130B-2666-4431-AECB-1CBC115778D9}" srcOrd="1" destOrd="0" parTransId="{DE9701D0-3BB9-4FB0-86D3-BF851B78BFF2}" sibTransId="{A5D6EEC9-07DB-4F86-9D09-1F9DF378B736}"/>
    <dgm:cxn modelId="{8AE68CCE-C6AE-40E8-9DEB-0BDC0F20EEC5}" type="presOf" srcId="{73CD5485-AA3A-4374-A6DC-B3C12CDDD755}" destId="{C7076438-7C2C-4035-B1E5-F703A69323A1}" srcOrd="0" destOrd="0" presId="urn:microsoft.com/office/officeart/2005/8/layout/vList2"/>
    <dgm:cxn modelId="{BB7C6BE1-49CF-427F-83C5-234BD1DC0286}" srcId="{7F90821B-A03E-49CA-92B7-905258B754B6}" destId="{1C55EA7B-2CF6-4B17-A11D-AEFBC60B037F}" srcOrd="0" destOrd="0" parTransId="{970F6C49-F8E1-4C7C-94AB-23AC9792F7D4}" sibTransId="{5FB4C8B2-D11E-43B4-8A46-ED348F626466}"/>
    <dgm:cxn modelId="{FA02DEF5-06AB-40F0-98D1-BFA597C21BD0}" type="presOf" srcId="{6FE98EC9-D989-4A13-A7B5-A25EF2F03E9D}" destId="{84ED2197-4A93-4243-97E9-D1E431167FAC}" srcOrd="0" destOrd="0" presId="urn:microsoft.com/office/officeart/2005/8/layout/vList2"/>
    <dgm:cxn modelId="{145C6FFF-E2F4-4ADE-BCD9-4B552EE7520A}" type="presOf" srcId="{7F90821B-A03E-49CA-92B7-905258B754B6}" destId="{EA37BD30-A49F-4269-8B15-DEA4018A2F75}" srcOrd="0" destOrd="0" presId="urn:microsoft.com/office/officeart/2005/8/layout/vList2"/>
    <dgm:cxn modelId="{220789FC-4324-4301-BF94-22836871DC3C}" type="presParOf" srcId="{EA37BD30-A49F-4269-8B15-DEA4018A2F75}" destId="{1222380C-7824-4E03-899C-38BC1C32AEB1}" srcOrd="0" destOrd="0" presId="urn:microsoft.com/office/officeart/2005/8/layout/vList2"/>
    <dgm:cxn modelId="{8995BB21-109C-413B-A74F-8C1824E48D7A}" type="presParOf" srcId="{EA37BD30-A49F-4269-8B15-DEA4018A2F75}" destId="{97C8E4B2-DBF4-4ABD-AA51-608CA60F71E7}" srcOrd="1" destOrd="0" presId="urn:microsoft.com/office/officeart/2005/8/layout/vList2"/>
    <dgm:cxn modelId="{B44FA61E-5982-4C9C-BE22-681C7C1E82A8}" type="presParOf" srcId="{EA37BD30-A49F-4269-8B15-DEA4018A2F75}" destId="{360B8199-AA14-42CF-B5A6-D7A9CE49E273}" srcOrd="2" destOrd="0" presId="urn:microsoft.com/office/officeart/2005/8/layout/vList2"/>
    <dgm:cxn modelId="{B81C96C5-D0AB-45CA-AA98-72A6E112509C}" type="presParOf" srcId="{EA37BD30-A49F-4269-8B15-DEA4018A2F75}" destId="{C7076438-7C2C-4035-B1E5-F703A69323A1}" srcOrd="3" destOrd="0" presId="urn:microsoft.com/office/officeart/2005/8/layout/vList2"/>
    <dgm:cxn modelId="{A4D0A3B9-60AA-450A-9920-6A91260C7114}" type="presParOf" srcId="{EA37BD30-A49F-4269-8B15-DEA4018A2F75}" destId="{6339111B-69D8-4804-B667-690B2C9CF1B2}" srcOrd="4" destOrd="0" presId="urn:microsoft.com/office/officeart/2005/8/layout/vList2"/>
    <dgm:cxn modelId="{9B29AF3E-854C-439C-B63E-4D37D330EFD7}" type="presParOf" srcId="{EA37BD30-A49F-4269-8B15-DEA4018A2F75}" destId="{84ED2197-4A93-4243-97E9-D1E431167FA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90821B-A03E-49CA-92B7-905258B754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19D6B30-0B2B-43A9-9749-86191B53A156}">
      <dgm:prSet/>
      <dgm:spPr/>
      <dgm:t>
        <a:bodyPr/>
        <a:lstStyle/>
        <a:p>
          <a:pPr algn="just">
            <a:buFont typeface="+mj-lt"/>
            <a:buAutoNum type="arabicPeriod"/>
          </a:pPr>
          <a:r>
            <a:rPr lang="en-US" b="1" i="0" dirty="0" err="1"/>
            <a:t>Penerima</a:t>
          </a:r>
          <a:r>
            <a:rPr lang="en-US" b="1" i="0" dirty="0"/>
            <a:t> Data (Data Recipients):</a:t>
          </a:r>
        </a:p>
      </dgm:t>
    </dgm:pt>
    <dgm:pt modelId="{6B30105F-9094-45D5-9B4B-090E51451A5D}" type="parTrans" cxnId="{AC5AF14E-F055-4BA7-9BCB-58869D8A5DBC}">
      <dgm:prSet/>
      <dgm:spPr/>
      <dgm:t>
        <a:bodyPr/>
        <a:lstStyle/>
        <a:p>
          <a:pPr algn="just"/>
          <a:endParaRPr lang="en-US" b="1"/>
        </a:p>
      </dgm:t>
    </dgm:pt>
    <dgm:pt modelId="{2D819E71-C647-4529-876B-AA9F62701F69}" type="sibTrans" cxnId="{AC5AF14E-F055-4BA7-9BCB-58869D8A5DBC}">
      <dgm:prSet/>
      <dgm:spPr/>
      <dgm:t>
        <a:bodyPr/>
        <a:lstStyle/>
        <a:p>
          <a:pPr algn="just"/>
          <a:endParaRPr lang="en-US" b="1"/>
        </a:p>
      </dgm:t>
    </dgm:pt>
    <dgm:pt modelId="{7F6D391F-0AC3-4D8D-840C-CEA83873C568}">
      <dgm:prSet/>
      <dgm:spPr/>
      <dgm:t>
        <a:bodyPr/>
        <a:lstStyle/>
        <a:p>
          <a:pPr algn="just">
            <a:buFont typeface="+mj-lt"/>
            <a:buAutoNum type="arabicPeriod"/>
          </a:pPr>
          <a:r>
            <a:rPr lang="en-US" b="1" i="0" dirty="0" err="1"/>
            <a:t>Protokol</a:t>
          </a:r>
          <a:r>
            <a:rPr lang="en-US" b="1" i="0" dirty="0"/>
            <a:t> dan </a:t>
          </a:r>
          <a:r>
            <a:rPr lang="en-US" b="1" i="0" dirty="0" err="1"/>
            <a:t>Standar</a:t>
          </a:r>
          <a:r>
            <a:rPr lang="en-US" b="1" i="0" dirty="0"/>
            <a:t>:</a:t>
          </a:r>
        </a:p>
      </dgm:t>
    </dgm:pt>
    <dgm:pt modelId="{A04F505B-CD72-436F-9E68-164BB2618F0F}" type="parTrans" cxnId="{7D3352A8-6382-4A63-974C-4DA4EE5A925F}">
      <dgm:prSet/>
      <dgm:spPr/>
      <dgm:t>
        <a:bodyPr/>
        <a:lstStyle/>
        <a:p>
          <a:pPr algn="just"/>
          <a:endParaRPr lang="en-US" b="1"/>
        </a:p>
      </dgm:t>
    </dgm:pt>
    <dgm:pt modelId="{AED1F5AA-18E6-4115-98C3-EEAF8E712FFD}" type="sibTrans" cxnId="{7D3352A8-6382-4A63-974C-4DA4EE5A925F}">
      <dgm:prSet/>
      <dgm:spPr/>
      <dgm:t>
        <a:bodyPr/>
        <a:lstStyle/>
        <a:p>
          <a:pPr algn="just"/>
          <a:endParaRPr lang="en-US" b="1"/>
        </a:p>
      </dgm:t>
    </dgm:pt>
    <dgm:pt modelId="{2D30823D-C696-4A68-87B4-A8DD4C1B9C5B}">
      <dgm:prSet/>
      <dgm:spPr/>
      <dgm:t>
        <a:bodyPr/>
        <a:lstStyle/>
        <a:p>
          <a:pPr algn="just">
            <a:buFont typeface="+mj-lt"/>
            <a:buNone/>
          </a:pPr>
          <a:r>
            <a:rPr lang="en-US" b="1" i="0" dirty="0"/>
            <a:t>Akhir </a:t>
          </a:r>
          <a:r>
            <a:rPr lang="en-US" b="1" i="0" dirty="0" err="1"/>
            <a:t>dari</a:t>
          </a:r>
          <a:r>
            <a:rPr lang="en-US" b="1" i="0" dirty="0"/>
            <a:t> </a:t>
          </a:r>
          <a:r>
            <a:rPr lang="en-US" b="1" i="0" dirty="0" err="1"/>
            <a:t>rantai</a:t>
          </a:r>
          <a:r>
            <a:rPr lang="en-US" b="1" i="0" dirty="0"/>
            <a:t> </a:t>
          </a:r>
          <a:r>
            <a:rPr lang="en-US" b="1" i="0" dirty="0" err="1"/>
            <a:t>diseminasi</a:t>
          </a:r>
          <a:r>
            <a:rPr lang="en-US" b="1" i="0" dirty="0"/>
            <a:t>, di mana data yang </a:t>
          </a:r>
          <a:r>
            <a:rPr lang="en-US" b="1" i="0" dirty="0" err="1"/>
            <a:t>telah</a:t>
          </a:r>
          <a:r>
            <a:rPr lang="en-US" b="1" i="0" dirty="0"/>
            <a:t> </a:t>
          </a:r>
          <a:r>
            <a:rPr lang="en-US" b="1" i="0" dirty="0" err="1"/>
            <a:t>disebarkan</a:t>
          </a:r>
          <a:r>
            <a:rPr lang="en-US" b="1" i="0" dirty="0"/>
            <a:t> </a:t>
          </a:r>
          <a:r>
            <a:rPr lang="en-US" b="1" i="0" dirty="0" err="1"/>
            <a:t>diterima</a:t>
          </a:r>
          <a:r>
            <a:rPr lang="en-US" b="1" i="0" dirty="0"/>
            <a:t> dan </a:t>
          </a:r>
          <a:r>
            <a:rPr lang="en-US" b="1" i="0" dirty="0" err="1"/>
            <a:t>digunakan</a:t>
          </a:r>
          <a:r>
            <a:rPr lang="en-US" b="1" i="0" dirty="0"/>
            <a:t>. </a:t>
          </a:r>
          <a:r>
            <a:rPr lang="en-US" b="1" i="0" dirty="0" err="1"/>
            <a:t>Penerima</a:t>
          </a:r>
          <a:r>
            <a:rPr lang="en-US" b="1" i="0" dirty="0"/>
            <a:t> </a:t>
          </a:r>
          <a:r>
            <a:rPr lang="en-US" b="1" i="0" dirty="0" err="1"/>
            <a:t>ini</a:t>
          </a:r>
          <a:r>
            <a:rPr lang="en-US" b="1" i="0" dirty="0"/>
            <a:t> </a:t>
          </a:r>
          <a:r>
            <a:rPr lang="en-US" b="1" i="0" dirty="0" err="1"/>
            <a:t>bisa</a:t>
          </a:r>
          <a:r>
            <a:rPr lang="en-US" b="1" i="0" dirty="0"/>
            <a:t> </a:t>
          </a:r>
          <a:r>
            <a:rPr lang="en-US" b="1" i="0" dirty="0" err="1"/>
            <a:t>berupa</a:t>
          </a:r>
          <a:r>
            <a:rPr lang="en-US" b="1" i="0" dirty="0"/>
            <a:t> </a:t>
          </a:r>
          <a:r>
            <a:rPr lang="en-US" b="1" i="0" dirty="0" err="1"/>
            <a:t>individu</a:t>
          </a:r>
          <a:r>
            <a:rPr lang="en-US" b="1" i="0" dirty="0"/>
            <a:t>, </a:t>
          </a:r>
          <a:r>
            <a:rPr lang="en-US" b="1" i="0" dirty="0" err="1"/>
            <a:t>komunitas</a:t>
          </a:r>
          <a:r>
            <a:rPr lang="en-US" b="1" i="0" dirty="0"/>
            <a:t>, </a:t>
          </a:r>
          <a:r>
            <a:rPr lang="en-US" b="1" i="0" dirty="0" err="1"/>
            <a:t>aplikasi</a:t>
          </a:r>
          <a:r>
            <a:rPr lang="en-US" b="1" i="0" dirty="0"/>
            <a:t>, </a:t>
          </a:r>
          <a:r>
            <a:rPr lang="en-US" b="1" i="0" dirty="0" err="1"/>
            <a:t>atau</a:t>
          </a:r>
          <a:r>
            <a:rPr lang="en-US" b="1" i="0" dirty="0"/>
            <a:t> </a:t>
          </a:r>
          <a:r>
            <a:rPr lang="en-US" b="1" i="0" dirty="0" err="1"/>
            <a:t>sistem</a:t>
          </a:r>
          <a:r>
            <a:rPr lang="en-US" b="1" i="0" dirty="0"/>
            <a:t> </a:t>
          </a:r>
          <a:r>
            <a:rPr lang="en-US" b="1" i="0" dirty="0" err="1"/>
            <a:t>lainnya</a:t>
          </a:r>
          <a:r>
            <a:rPr lang="en-US" b="1" i="0" dirty="0"/>
            <a:t>.</a:t>
          </a:r>
        </a:p>
      </dgm:t>
    </dgm:pt>
    <dgm:pt modelId="{63C9A6C8-F572-4185-9338-5A8D5D37719A}" type="parTrans" cxnId="{D29FB61E-E103-4D5E-91C2-F8BA668E8B1A}">
      <dgm:prSet/>
      <dgm:spPr/>
      <dgm:t>
        <a:bodyPr/>
        <a:lstStyle/>
        <a:p>
          <a:pPr algn="just"/>
          <a:endParaRPr lang="en-US" b="1"/>
        </a:p>
      </dgm:t>
    </dgm:pt>
    <dgm:pt modelId="{1B26B1E8-AE96-41B4-B4E7-EA909261F3AD}" type="sibTrans" cxnId="{D29FB61E-E103-4D5E-91C2-F8BA668E8B1A}">
      <dgm:prSet/>
      <dgm:spPr/>
      <dgm:t>
        <a:bodyPr/>
        <a:lstStyle/>
        <a:p>
          <a:pPr algn="just"/>
          <a:endParaRPr lang="en-US" b="1"/>
        </a:p>
      </dgm:t>
    </dgm:pt>
    <dgm:pt modelId="{274B39E5-441F-4946-BF5A-3BF429AFC3E6}">
      <dgm:prSet/>
      <dgm:spPr/>
      <dgm:t>
        <a:bodyPr/>
        <a:lstStyle/>
        <a:p>
          <a:pPr algn="just">
            <a:buFont typeface="+mj-lt"/>
            <a:buNone/>
          </a:pPr>
          <a:r>
            <a:rPr lang="en-US" b="1" i="0" dirty="0" err="1"/>
            <a:t>Aturan</a:t>
          </a:r>
          <a:r>
            <a:rPr lang="en-US" b="1" i="0" dirty="0"/>
            <a:t> dan format yang </a:t>
          </a:r>
          <a:r>
            <a:rPr lang="en-US" b="1" i="0" dirty="0" err="1"/>
            <a:t>menentukan</a:t>
          </a:r>
          <a:r>
            <a:rPr lang="en-US" b="1" i="0" dirty="0"/>
            <a:t> </a:t>
          </a:r>
          <a:r>
            <a:rPr lang="en-US" b="1" i="0" dirty="0" err="1"/>
            <a:t>bagaimana</a:t>
          </a:r>
          <a:r>
            <a:rPr lang="en-US" b="1" i="0" dirty="0"/>
            <a:t> data </a:t>
          </a:r>
          <a:r>
            <a:rPr lang="en-US" b="1" i="0" dirty="0" err="1"/>
            <a:t>dikirimkan</a:t>
          </a:r>
          <a:r>
            <a:rPr lang="en-US" b="1" i="0" dirty="0"/>
            <a:t> dan </a:t>
          </a:r>
          <a:r>
            <a:rPr lang="en-US" b="1" i="0" dirty="0" err="1"/>
            <a:t>diterima</a:t>
          </a:r>
          <a:r>
            <a:rPr lang="en-US" b="1" i="0" dirty="0"/>
            <a:t>, </a:t>
          </a:r>
          <a:r>
            <a:rPr lang="en-US" b="1" i="0" dirty="0" err="1"/>
            <a:t>memastikan</a:t>
          </a:r>
          <a:r>
            <a:rPr lang="en-US" b="1" i="0" dirty="0"/>
            <a:t> </a:t>
          </a:r>
          <a:r>
            <a:rPr lang="en-US" b="1" i="0" dirty="0" err="1"/>
            <a:t>interoperabilitas</a:t>
          </a:r>
          <a:r>
            <a:rPr lang="en-US" b="1" i="0" dirty="0"/>
            <a:t> dan </a:t>
          </a:r>
          <a:r>
            <a:rPr lang="en-US" b="1" i="0" dirty="0" err="1"/>
            <a:t>kompatibilitas</a:t>
          </a:r>
          <a:r>
            <a:rPr lang="en-US" b="1" i="0" dirty="0"/>
            <a:t> </a:t>
          </a:r>
          <a:r>
            <a:rPr lang="en-US" b="1" i="0" dirty="0" err="1"/>
            <a:t>antara</a:t>
          </a:r>
          <a:r>
            <a:rPr lang="en-US" b="1" i="0" dirty="0"/>
            <a:t> </a:t>
          </a:r>
          <a:r>
            <a:rPr lang="en-US" b="1" i="0" dirty="0" err="1"/>
            <a:t>sistem</a:t>
          </a:r>
          <a:r>
            <a:rPr lang="en-US" b="1" i="0" dirty="0"/>
            <a:t>.</a:t>
          </a:r>
        </a:p>
      </dgm:t>
    </dgm:pt>
    <dgm:pt modelId="{CADB9546-6E44-4120-8B69-600403585F20}" type="parTrans" cxnId="{88DFF253-ABBB-4CF1-84F6-218670043BC2}">
      <dgm:prSet/>
      <dgm:spPr/>
      <dgm:t>
        <a:bodyPr/>
        <a:lstStyle/>
        <a:p>
          <a:pPr algn="just"/>
          <a:endParaRPr lang="en-US" b="1"/>
        </a:p>
      </dgm:t>
    </dgm:pt>
    <dgm:pt modelId="{14DFC166-57D8-41C1-A897-73EBFA72359E}" type="sibTrans" cxnId="{88DFF253-ABBB-4CF1-84F6-218670043BC2}">
      <dgm:prSet/>
      <dgm:spPr/>
      <dgm:t>
        <a:bodyPr/>
        <a:lstStyle/>
        <a:p>
          <a:pPr algn="just"/>
          <a:endParaRPr lang="en-US" b="1"/>
        </a:p>
      </dgm:t>
    </dgm:pt>
    <dgm:pt modelId="{EA37BD30-A49F-4269-8B15-DEA4018A2F75}" type="pres">
      <dgm:prSet presAssocID="{7F90821B-A03E-49CA-92B7-905258B754B6}" presName="linear" presStyleCnt="0">
        <dgm:presLayoutVars>
          <dgm:animLvl val="lvl"/>
          <dgm:resizeHandles val="exact"/>
        </dgm:presLayoutVars>
      </dgm:prSet>
      <dgm:spPr/>
    </dgm:pt>
    <dgm:pt modelId="{48ECFA82-1E37-4218-95C4-02632D3EA7B3}" type="pres">
      <dgm:prSet presAssocID="{B19D6B30-0B2B-43A9-9749-86191B53A156}" presName="parentText" presStyleLbl="node1" presStyleIdx="0" presStyleCnt="2">
        <dgm:presLayoutVars>
          <dgm:chMax val="0"/>
          <dgm:bulletEnabled val="1"/>
        </dgm:presLayoutVars>
      </dgm:prSet>
      <dgm:spPr/>
    </dgm:pt>
    <dgm:pt modelId="{6F3E0077-23B3-4A08-97BC-A6A7562B7E35}" type="pres">
      <dgm:prSet presAssocID="{B19D6B30-0B2B-43A9-9749-86191B53A156}" presName="childText" presStyleLbl="revTx" presStyleIdx="0" presStyleCnt="2">
        <dgm:presLayoutVars>
          <dgm:bulletEnabled val="1"/>
        </dgm:presLayoutVars>
      </dgm:prSet>
      <dgm:spPr/>
    </dgm:pt>
    <dgm:pt modelId="{F0713F43-DCD2-4552-B6D1-2139150BFE61}" type="pres">
      <dgm:prSet presAssocID="{7F6D391F-0AC3-4D8D-840C-CEA83873C568}" presName="parentText" presStyleLbl="node1" presStyleIdx="1" presStyleCnt="2">
        <dgm:presLayoutVars>
          <dgm:chMax val="0"/>
          <dgm:bulletEnabled val="1"/>
        </dgm:presLayoutVars>
      </dgm:prSet>
      <dgm:spPr/>
    </dgm:pt>
    <dgm:pt modelId="{1FC40418-546F-4CB6-9192-E478BDD07FC5}" type="pres">
      <dgm:prSet presAssocID="{7F6D391F-0AC3-4D8D-840C-CEA83873C568}" presName="childText" presStyleLbl="revTx" presStyleIdx="1" presStyleCnt="2">
        <dgm:presLayoutVars>
          <dgm:bulletEnabled val="1"/>
        </dgm:presLayoutVars>
      </dgm:prSet>
      <dgm:spPr/>
    </dgm:pt>
  </dgm:ptLst>
  <dgm:cxnLst>
    <dgm:cxn modelId="{5EF1A00C-A340-4F4F-BE5F-5E860CECB3ED}" type="presOf" srcId="{274B39E5-441F-4946-BF5A-3BF429AFC3E6}" destId="{1FC40418-546F-4CB6-9192-E478BDD07FC5}" srcOrd="0" destOrd="0" presId="urn:microsoft.com/office/officeart/2005/8/layout/vList2"/>
    <dgm:cxn modelId="{D29FB61E-E103-4D5E-91C2-F8BA668E8B1A}" srcId="{B19D6B30-0B2B-43A9-9749-86191B53A156}" destId="{2D30823D-C696-4A68-87B4-A8DD4C1B9C5B}" srcOrd="0" destOrd="0" parTransId="{63C9A6C8-F572-4185-9338-5A8D5D37719A}" sibTransId="{1B26B1E8-AE96-41B4-B4E7-EA909261F3AD}"/>
    <dgm:cxn modelId="{AC5AF14E-F055-4BA7-9BCB-58869D8A5DBC}" srcId="{7F90821B-A03E-49CA-92B7-905258B754B6}" destId="{B19D6B30-0B2B-43A9-9749-86191B53A156}" srcOrd="0" destOrd="0" parTransId="{6B30105F-9094-45D5-9B4B-090E51451A5D}" sibTransId="{2D819E71-C647-4529-876B-AA9F62701F69}"/>
    <dgm:cxn modelId="{88DFF253-ABBB-4CF1-84F6-218670043BC2}" srcId="{7F6D391F-0AC3-4D8D-840C-CEA83873C568}" destId="{274B39E5-441F-4946-BF5A-3BF429AFC3E6}" srcOrd="0" destOrd="0" parTransId="{CADB9546-6E44-4120-8B69-600403585F20}" sibTransId="{14DFC166-57D8-41C1-A897-73EBFA72359E}"/>
    <dgm:cxn modelId="{2985D196-3537-41F6-ADF5-A7A6E0D39760}" type="presOf" srcId="{B19D6B30-0B2B-43A9-9749-86191B53A156}" destId="{48ECFA82-1E37-4218-95C4-02632D3EA7B3}" srcOrd="0" destOrd="0" presId="urn:microsoft.com/office/officeart/2005/8/layout/vList2"/>
    <dgm:cxn modelId="{629ECC9B-7498-408D-B7CC-143746D18724}" type="presOf" srcId="{7F6D391F-0AC3-4D8D-840C-CEA83873C568}" destId="{F0713F43-DCD2-4552-B6D1-2139150BFE61}" srcOrd="0" destOrd="0" presId="urn:microsoft.com/office/officeart/2005/8/layout/vList2"/>
    <dgm:cxn modelId="{7D3352A8-6382-4A63-974C-4DA4EE5A925F}" srcId="{7F90821B-A03E-49CA-92B7-905258B754B6}" destId="{7F6D391F-0AC3-4D8D-840C-CEA83873C568}" srcOrd="1" destOrd="0" parTransId="{A04F505B-CD72-436F-9E68-164BB2618F0F}" sibTransId="{AED1F5AA-18E6-4115-98C3-EEAF8E712FFD}"/>
    <dgm:cxn modelId="{EBDACEC2-DE8D-4942-BC1B-161F661C5300}" type="presOf" srcId="{2D30823D-C696-4A68-87B4-A8DD4C1B9C5B}" destId="{6F3E0077-23B3-4A08-97BC-A6A7562B7E35}" srcOrd="0" destOrd="0" presId="urn:microsoft.com/office/officeart/2005/8/layout/vList2"/>
    <dgm:cxn modelId="{145C6FFF-E2F4-4ADE-BCD9-4B552EE7520A}" type="presOf" srcId="{7F90821B-A03E-49CA-92B7-905258B754B6}" destId="{EA37BD30-A49F-4269-8B15-DEA4018A2F75}" srcOrd="0" destOrd="0" presId="urn:microsoft.com/office/officeart/2005/8/layout/vList2"/>
    <dgm:cxn modelId="{CA9212D8-5F6C-42C3-9B32-28EFD3D61297}" type="presParOf" srcId="{EA37BD30-A49F-4269-8B15-DEA4018A2F75}" destId="{48ECFA82-1E37-4218-95C4-02632D3EA7B3}" srcOrd="0" destOrd="0" presId="urn:microsoft.com/office/officeart/2005/8/layout/vList2"/>
    <dgm:cxn modelId="{DA222A91-526D-4AC5-908E-8C8DCF794A37}" type="presParOf" srcId="{EA37BD30-A49F-4269-8B15-DEA4018A2F75}" destId="{6F3E0077-23B3-4A08-97BC-A6A7562B7E35}" srcOrd="1" destOrd="0" presId="urn:microsoft.com/office/officeart/2005/8/layout/vList2"/>
    <dgm:cxn modelId="{66CE67A5-731D-4656-8153-EB21BFD71F18}" type="presParOf" srcId="{EA37BD30-A49F-4269-8B15-DEA4018A2F75}" destId="{F0713F43-DCD2-4552-B6D1-2139150BFE61}" srcOrd="2" destOrd="0" presId="urn:microsoft.com/office/officeart/2005/8/layout/vList2"/>
    <dgm:cxn modelId="{0E1D5A70-B270-469D-ADE8-1E61B633C19B}" type="presParOf" srcId="{EA37BD30-A49F-4269-8B15-DEA4018A2F75}" destId="{1FC40418-546F-4CB6-9192-E478BDD07FC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4519206-1114-4EC6-BDB5-EDF9B69121C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CF44508-EA84-4C4D-8986-3905EE871173}">
      <dgm:prSet/>
      <dgm:spPr/>
      <dgm:t>
        <a:bodyPr/>
        <a:lstStyle/>
        <a:p>
          <a:pPr algn="just"/>
          <a:r>
            <a:rPr lang="en-US" b="1" i="0"/>
            <a:t>Perencanaan Strategis: </a:t>
          </a:r>
          <a:endParaRPr lang="en-US" b="1"/>
        </a:p>
      </dgm:t>
    </dgm:pt>
    <dgm:pt modelId="{127877D2-7E0C-4ABC-AC40-ABEF3061773F}" type="parTrans" cxnId="{B14EE889-9CA8-4318-B396-827E6DE89884}">
      <dgm:prSet/>
      <dgm:spPr/>
      <dgm:t>
        <a:bodyPr/>
        <a:lstStyle/>
        <a:p>
          <a:pPr algn="just"/>
          <a:endParaRPr lang="en-US" b="1"/>
        </a:p>
      </dgm:t>
    </dgm:pt>
    <dgm:pt modelId="{E03F1C83-116A-4533-AE55-09BE48885D05}" type="sibTrans" cxnId="{B14EE889-9CA8-4318-B396-827E6DE89884}">
      <dgm:prSet/>
      <dgm:spPr/>
      <dgm:t>
        <a:bodyPr/>
        <a:lstStyle/>
        <a:p>
          <a:pPr algn="just"/>
          <a:endParaRPr lang="en-US" b="1"/>
        </a:p>
      </dgm:t>
    </dgm:pt>
    <dgm:pt modelId="{0D44D07A-C451-4974-A84A-5A7FEF9AA7BF}">
      <dgm:prSet/>
      <dgm:spPr/>
      <dgm:t>
        <a:bodyPr/>
        <a:lstStyle/>
        <a:p>
          <a:pPr algn="just"/>
          <a:r>
            <a:rPr lang="en-US" b="1" i="0"/>
            <a:t>Membantu dalam merencanakan strategi distribusi data, memastikan bahwa semua pemangku kepentingan mendapatkan informasi yang mereka butuhkan secara tepat waktu dan dalam format yang sesuai.</a:t>
          </a:r>
          <a:endParaRPr lang="en-US" b="1"/>
        </a:p>
      </dgm:t>
    </dgm:pt>
    <dgm:pt modelId="{28F3B433-6B7D-42FF-B266-65D745285068}" type="parTrans" cxnId="{DFCD407A-B13B-4336-BFD2-9AE0852626F1}">
      <dgm:prSet/>
      <dgm:spPr/>
      <dgm:t>
        <a:bodyPr/>
        <a:lstStyle/>
        <a:p>
          <a:pPr algn="just"/>
          <a:endParaRPr lang="en-US" b="1"/>
        </a:p>
      </dgm:t>
    </dgm:pt>
    <dgm:pt modelId="{6FA9BA7E-933A-4ADF-937D-B3831B37CD37}" type="sibTrans" cxnId="{DFCD407A-B13B-4336-BFD2-9AE0852626F1}">
      <dgm:prSet/>
      <dgm:spPr/>
      <dgm:t>
        <a:bodyPr/>
        <a:lstStyle/>
        <a:p>
          <a:pPr algn="just"/>
          <a:endParaRPr lang="en-US" b="1"/>
        </a:p>
      </dgm:t>
    </dgm:pt>
    <dgm:pt modelId="{CDEF6791-33B0-4B92-AF7A-B13B8B80F777}">
      <dgm:prSet/>
      <dgm:spPr/>
      <dgm:t>
        <a:bodyPr/>
        <a:lstStyle/>
        <a:p>
          <a:pPr algn="just"/>
          <a:r>
            <a:rPr lang="en-US" b="1" i="0"/>
            <a:t>Optimisasi Alur Data: </a:t>
          </a:r>
          <a:endParaRPr lang="en-US" b="1"/>
        </a:p>
      </dgm:t>
    </dgm:pt>
    <dgm:pt modelId="{07157406-35C8-4C0C-8940-EE193C6FBED4}" type="parTrans" cxnId="{7FCD5D16-BDCB-4FC1-B2AF-BC9897CC9313}">
      <dgm:prSet/>
      <dgm:spPr/>
      <dgm:t>
        <a:bodyPr/>
        <a:lstStyle/>
        <a:p>
          <a:pPr algn="just"/>
          <a:endParaRPr lang="en-US" b="1"/>
        </a:p>
      </dgm:t>
    </dgm:pt>
    <dgm:pt modelId="{3CC0FD62-F6F8-4BDD-8B80-F83C6E9DBFBD}" type="sibTrans" cxnId="{7FCD5D16-BDCB-4FC1-B2AF-BC9897CC9313}">
      <dgm:prSet/>
      <dgm:spPr/>
      <dgm:t>
        <a:bodyPr/>
        <a:lstStyle/>
        <a:p>
          <a:pPr algn="just"/>
          <a:endParaRPr lang="en-US" b="1"/>
        </a:p>
      </dgm:t>
    </dgm:pt>
    <dgm:pt modelId="{663EBF60-26EC-4F05-BDBA-24FEC626181D}">
      <dgm:prSet/>
      <dgm:spPr/>
      <dgm:t>
        <a:bodyPr/>
        <a:lstStyle/>
        <a:p>
          <a:pPr algn="just"/>
          <a:r>
            <a:rPr lang="en-US" b="1" i="0"/>
            <a:t>Dengan memvisualisasikan alur data, organisasi dapat mengidentifikasi dan mengurangi bottlenecks atau redundansi dalam proses diseminasi.</a:t>
          </a:r>
          <a:endParaRPr lang="en-US" b="1"/>
        </a:p>
      </dgm:t>
    </dgm:pt>
    <dgm:pt modelId="{0330673D-6990-4CF3-A0A6-5432AABF9355}" type="parTrans" cxnId="{D4BF40CF-F733-4D1F-BA9A-ACEF5DB76445}">
      <dgm:prSet/>
      <dgm:spPr/>
      <dgm:t>
        <a:bodyPr/>
        <a:lstStyle/>
        <a:p>
          <a:pPr algn="just"/>
          <a:endParaRPr lang="en-US" b="1"/>
        </a:p>
      </dgm:t>
    </dgm:pt>
    <dgm:pt modelId="{1104FDD0-DB6F-4DE8-AD42-CBABED66D54F}" type="sibTrans" cxnId="{D4BF40CF-F733-4D1F-BA9A-ACEF5DB76445}">
      <dgm:prSet/>
      <dgm:spPr/>
      <dgm:t>
        <a:bodyPr/>
        <a:lstStyle/>
        <a:p>
          <a:pPr algn="just"/>
          <a:endParaRPr lang="en-US" b="1"/>
        </a:p>
      </dgm:t>
    </dgm:pt>
    <dgm:pt modelId="{54952DE7-1482-4C86-8399-744941183174}">
      <dgm:prSet/>
      <dgm:spPr/>
      <dgm:t>
        <a:bodyPr/>
        <a:lstStyle/>
        <a:p>
          <a:pPr algn="just"/>
          <a:r>
            <a:rPr lang="en-US" b="1" i="0"/>
            <a:t>Keamanan dan Privasi: </a:t>
          </a:r>
          <a:endParaRPr lang="en-US" b="1"/>
        </a:p>
      </dgm:t>
    </dgm:pt>
    <dgm:pt modelId="{9F22CA0C-98AF-4F96-BCCD-2065FE26ED6E}" type="parTrans" cxnId="{FC2E8345-6279-4204-992A-AED89910E7BF}">
      <dgm:prSet/>
      <dgm:spPr/>
      <dgm:t>
        <a:bodyPr/>
        <a:lstStyle/>
        <a:p>
          <a:pPr algn="just"/>
          <a:endParaRPr lang="en-US" b="1"/>
        </a:p>
      </dgm:t>
    </dgm:pt>
    <dgm:pt modelId="{5F140736-F69F-4362-9C5C-5F5F37EF7006}" type="sibTrans" cxnId="{FC2E8345-6279-4204-992A-AED89910E7BF}">
      <dgm:prSet/>
      <dgm:spPr/>
      <dgm:t>
        <a:bodyPr/>
        <a:lstStyle/>
        <a:p>
          <a:pPr algn="just"/>
          <a:endParaRPr lang="en-US" b="1"/>
        </a:p>
      </dgm:t>
    </dgm:pt>
    <dgm:pt modelId="{F91298B9-50F6-41F7-993C-57B5529EA0EC}">
      <dgm:prSet/>
      <dgm:spPr/>
      <dgm:t>
        <a:bodyPr/>
        <a:lstStyle/>
        <a:p>
          <a:pPr algn="just"/>
          <a:r>
            <a:rPr lang="en-US" b="1" i="0"/>
            <a:t>Diagram dapat membantu dalam merancang sistem sehingga mempertimbangkan aspek keamanan dan privasi data, menentukan siapa yang memiliki akses ke data tertentu dan bagaimana data tersebut dilindungi selama transmisi.</a:t>
          </a:r>
          <a:endParaRPr lang="en-US" b="1"/>
        </a:p>
      </dgm:t>
    </dgm:pt>
    <dgm:pt modelId="{70704277-9B84-419F-9578-D915B843FCD0}" type="parTrans" cxnId="{4FB7BCE1-D664-4641-AB5D-4349A903683B}">
      <dgm:prSet/>
      <dgm:spPr/>
      <dgm:t>
        <a:bodyPr/>
        <a:lstStyle/>
        <a:p>
          <a:pPr algn="just"/>
          <a:endParaRPr lang="en-US" b="1"/>
        </a:p>
      </dgm:t>
    </dgm:pt>
    <dgm:pt modelId="{DF10126D-DA91-47DE-9224-F7B4112763DD}" type="sibTrans" cxnId="{4FB7BCE1-D664-4641-AB5D-4349A903683B}">
      <dgm:prSet/>
      <dgm:spPr/>
      <dgm:t>
        <a:bodyPr/>
        <a:lstStyle/>
        <a:p>
          <a:pPr algn="just"/>
          <a:endParaRPr lang="en-US" b="1"/>
        </a:p>
      </dgm:t>
    </dgm:pt>
    <dgm:pt modelId="{D11C61E0-37FD-48B0-9F1C-175F78070BA9}">
      <dgm:prSet/>
      <dgm:spPr/>
      <dgm:t>
        <a:bodyPr/>
        <a:lstStyle/>
        <a:p>
          <a:pPr algn="just"/>
          <a:r>
            <a:rPr lang="en-US" b="1" i="0"/>
            <a:t>Analisis Dampak: </a:t>
          </a:r>
          <a:endParaRPr lang="en-US" b="1"/>
        </a:p>
      </dgm:t>
    </dgm:pt>
    <dgm:pt modelId="{35255174-9662-47CB-923E-38499C2551C3}" type="parTrans" cxnId="{E101DACC-4873-47B0-B339-E9A1C9B1EA5C}">
      <dgm:prSet/>
      <dgm:spPr/>
      <dgm:t>
        <a:bodyPr/>
        <a:lstStyle/>
        <a:p>
          <a:pPr algn="just"/>
          <a:endParaRPr lang="en-US" b="1"/>
        </a:p>
      </dgm:t>
    </dgm:pt>
    <dgm:pt modelId="{3A24A48D-9E2E-4F92-A85E-6522967B280A}" type="sibTrans" cxnId="{E101DACC-4873-47B0-B339-E9A1C9B1EA5C}">
      <dgm:prSet/>
      <dgm:spPr/>
      <dgm:t>
        <a:bodyPr/>
        <a:lstStyle/>
        <a:p>
          <a:pPr algn="just"/>
          <a:endParaRPr lang="en-US" b="1"/>
        </a:p>
      </dgm:t>
    </dgm:pt>
    <dgm:pt modelId="{E0032DEC-89CC-4D65-BDC4-6C94AF28B5A9}">
      <dgm:prSet/>
      <dgm:spPr/>
      <dgm:t>
        <a:bodyPr/>
        <a:lstStyle/>
        <a:p>
          <a:pPr algn="just"/>
          <a:r>
            <a:rPr lang="en-US" b="1" i="0"/>
            <a:t>Dengan memahami bagaimana data disebarkan, organisasi dapat lebih baik dalam mengukur dampak informasi yang disebarkan terhadap penerima dan mengambil tindakan yang diperlukan untuk meningkatkan efektivitas diseminasi.</a:t>
          </a:r>
          <a:endParaRPr lang="en-US" b="1"/>
        </a:p>
      </dgm:t>
    </dgm:pt>
    <dgm:pt modelId="{2DC01E8C-C7CF-494A-8CF6-F2BA8FA0E47C}" type="parTrans" cxnId="{5A6ACF52-3FFD-4669-A14C-33FAB4E2D496}">
      <dgm:prSet/>
      <dgm:spPr/>
      <dgm:t>
        <a:bodyPr/>
        <a:lstStyle/>
        <a:p>
          <a:pPr algn="just"/>
          <a:endParaRPr lang="en-US" b="1"/>
        </a:p>
      </dgm:t>
    </dgm:pt>
    <dgm:pt modelId="{A5BDCD47-1831-4FF4-BEFF-AC2FB5B967C3}" type="sibTrans" cxnId="{5A6ACF52-3FFD-4669-A14C-33FAB4E2D496}">
      <dgm:prSet/>
      <dgm:spPr/>
      <dgm:t>
        <a:bodyPr/>
        <a:lstStyle/>
        <a:p>
          <a:pPr algn="just"/>
          <a:endParaRPr lang="en-US" b="1"/>
        </a:p>
      </dgm:t>
    </dgm:pt>
    <dgm:pt modelId="{445AAA33-8B4B-4E40-B0FA-AD96251528DA}" type="pres">
      <dgm:prSet presAssocID="{F4519206-1114-4EC6-BDB5-EDF9B69121CB}" presName="linear" presStyleCnt="0">
        <dgm:presLayoutVars>
          <dgm:animLvl val="lvl"/>
          <dgm:resizeHandles val="exact"/>
        </dgm:presLayoutVars>
      </dgm:prSet>
      <dgm:spPr/>
    </dgm:pt>
    <dgm:pt modelId="{D6F9426E-1006-4E2A-AAE5-01D330FEE08C}" type="pres">
      <dgm:prSet presAssocID="{CCF44508-EA84-4C4D-8986-3905EE871173}" presName="parentText" presStyleLbl="node1" presStyleIdx="0" presStyleCnt="4">
        <dgm:presLayoutVars>
          <dgm:chMax val="0"/>
          <dgm:bulletEnabled val="1"/>
        </dgm:presLayoutVars>
      </dgm:prSet>
      <dgm:spPr/>
    </dgm:pt>
    <dgm:pt modelId="{9CD87AE1-4B44-4398-BFD5-9E3AB3B0A147}" type="pres">
      <dgm:prSet presAssocID="{CCF44508-EA84-4C4D-8986-3905EE871173}" presName="childText" presStyleLbl="revTx" presStyleIdx="0" presStyleCnt="4">
        <dgm:presLayoutVars>
          <dgm:bulletEnabled val="1"/>
        </dgm:presLayoutVars>
      </dgm:prSet>
      <dgm:spPr/>
    </dgm:pt>
    <dgm:pt modelId="{D1F3435A-FD06-4BA9-BEEF-D97AAF005071}" type="pres">
      <dgm:prSet presAssocID="{CDEF6791-33B0-4B92-AF7A-B13B8B80F777}" presName="parentText" presStyleLbl="node1" presStyleIdx="1" presStyleCnt="4">
        <dgm:presLayoutVars>
          <dgm:chMax val="0"/>
          <dgm:bulletEnabled val="1"/>
        </dgm:presLayoutVars>
      </dgm:prSet>
      <dgm:spPr/>
    </dgm:pt>
    <dgm:pt modelId="{74A2906C-DCDD-4902-BFC6-6F6ED7D6FA97}" type="pres">
      <dgm:prSet presAssocID="{CDEF6791-33B0-4B92-AF7A-B13B8B80F777}" presName="childText" presStyleLbl="revTx" presStyleIdx="1" presStyleCnt="4">
        <dgm:presLayoutVars>
          <dgm:bulletEnabled val="1"/>
        </dgm:presLayoutVars>
      </dgm:prSet>
      <dgm:spPr/>
    </dgm:pt>
    <dgm:pt modelId="{85212510-A21E-4075-88A6-55DC7DDD6C0B}" type="pres">
      <dgm:prSet presAssocID="{54952DE7-1482-4C86-8399-744941183174}" presName="parentText" presStyleLbl="node1" presStyleIdx="2" presStyleCnt="4">
        <dgm:presLayoutVars>
          <dgm:chMax val="0"/>
          <dgm:bulletEnabled val="1"/>
        </dgm:presLayoutVars>
      </dgm:prSet>
      <dgm:spPr/>
    </dgm:pt>
    <dgm:pt modelId="{7E2687A0-6A94-40E6-B3C1-491CDF304E03}" type="pres">
      <dgm:prSet presAssocID="{54952DE7-1482-4C86-8399-744941183174}" presName="childText" presStyleLbl="revTx" presStyleIdx="2" presStyleCnt="4">
        <dgm:presLayoutVars>
          <dgm:bulletEnabled val="1"/>
        </dgm:presLayoutVars>
      </dgm:prSet>
      <dgm:spPr/>
    </dgm:pt>
    <dgm:pt modelId="{6AD2C2EA-3145-46E0-9008-02CE4EC98CCC}" type="pres">
      <dgm:prSet presAssocID="{D11C61E0-37FD-48B0-9F1C-175F78070BA9}" presName="parentText" presStyleLbl="node1" presStyleIdx="3" presStyleCnt="4">
        <dgm:presLayoutVars>
          <dgm:chMax val="0"/>
          <dgm:bulletEnabled val="1"/>
        </dgm:presLayoutVars>
      </dgm:prSet>
      <dgm:spPr/>
    </dgm:pt>
    <dgm:pt modelId="{12000F18-8113-4731-8915-7EAD147E6DA5}" type="pres">
      <dgm:prSet presAssocID="{D11C61E0-37FD-48B0-9F1C-175F78070BA9}" presName="childText" presStyleLbl="revTx" presStyleIdx="3" presStyleCnt="4">
        <dgm:presLayoutVars>
          <dgm:bulletEnabled val="1"/>
        </dgm:presLayoutVars>
      </dgm:prSet>
      <dgm:spPr/>
    </dgm:pt>
  </dgm:ptLst>
  <dgm:cxnLst>
    <dgm:cxn modelId="{9EBF7505-A3A6-41B0-83EA-F5E284783B01}" type="presOf" srcId="{E0032DEC-89CC-4D65-BDC4-6C94AF28B5A9}" destId="{12000F18-8113-4731-8915-7EAD147E6DA5}" srcOrd="0" destOrd="0" presId="urn:microsoft.com/office/officeart/2005/8/layout/vList2"/>
    <dgm:cxn modelId="{7FCD5D16-BDCB-4FC1-B2AF-BC9897CC9313}" srcId="{F4519206-1114-4EC6-BDB5-EDF9B69121CB}" destId="{CDEF6791-33B0-4B92-AF7A-B13B8B80F777}" srcOrd="1" destOrd="0" parTransId="{07157406-35C8-4C0C-8940-EE193C6FBED4}" sibTransId="{3CC0FD62-F6F8-4BDD-8B80-F83C6E9DBFBD}"/>
    <dgm:cxn modelId="{1189C33D-59DB-4A2B-BF93-37E360BB555E}" type="presOf" srcId="{0D44D07A-C451-4974-A84A-5A7FEF9AA7BF}" destId="{9CD87AE1-4B44-4398-BFD5-9E3AB3B0A147}" srcOrd="0" destOrd="0" presId="urn:microsoft.com/office/officeart/2005/8/layout/vList2"/>
    <dgm:cxn modelId="{FC2E8345-6279-4204-992A-AED89910E7BF}" srcId="{F4519206-1114-4EC6-BDB5-EDF9B69121CB}" destId="{54952DE7-1482-4C86-8399-744941183174}" srcOrd="2" destOrd="0" parTransId="{9F22CA0C-98AF-4F96-BCCD-2065FE26ED6E}" sibTransId="{5F140736-F69F-4362-9C5C-5F5F37EF7006}"/>
    <dgm:cxn modelId="{843A2C66-8FF4-4147-B6F1-AD217CB470CE}" type="presOf" srcId="{F91298B9-50F6-41F7-993C-57B5529EA0EC}" destId="{7E2687A0-6A94-40E6-B3C1-491CDF304E03}" srcOrd="0" destOrd="0" presId="urn:microsoft.com/office/officeart/2005/8/layout/vList2"/>
    <dgm:cxn modelId="{5A6ACF52-3FFD-4669-A14C-33FAB4E2D496}" srcId="{D11C61E0-37FD-48B0-9F1C-175F78070BA9}" destId="{E0032DEC-89CC-4D65-BDC4-6C94AF28B5A9}" srcOrd="0" destOrd="0" parTransId="{2DC01E8C-C7CF-494A-8CF6-F2BA8FA0E47C}" sibTransId="{A5BDCD47-1831-4FF4-BEFF-AC2FB5B967C3}"/>
    <dgm:cxn modelId="{DFCD407A-B13B-4336-BFD2-9AE0852626F1}" srcId="{CCF44508-EA84-4C4D-8986-3905EE871173}" destId="{0D44D07A-C451-4974-A84A-5A7FEF9AA7BF}" srcOrd="0" destOrd="0" parTransId="{28F3B433-6B7D-42FF-B266-65D745285068}" sibTransId="{6FA9BA7E-933A-4ADF-937D-B3831B37CD37}"/>
    <dgm:cxn modelId="{B14EE889-9CA8-4318-B396-827E6DE89884}" srcId="{F4519206-1114-4EC6-BDB5-EDF9B69121CB}" destId="{CCF44508-EA84-4C4D-8986-3905EE871173}" srcOrd="0" destOrd="0" parTransId="{127877D2-7E0C-4ABC-AC40-ABEF3061773F}" sibTransId="{E03F1C83-116A-4533-AE55-09BE48885D05}"/>
    <dgm:cxn modelId="{21E1D99E-62F6-409D-AECF-038392C8BDF0}" type="presOf" srcId="{663EBF60-26EC-4F05-BDBA-24FEC626181D}" destId="{74A2906C-DCDD-4902-BFC6-6F6ED7D6FA97}" srcOrd="0" destOrd="0" presId="urn:microsoft.com/office/officeart/2005/8/layout/vList2"/>
    <dgm:cxn modelId="{973AF4A0-DA17-4A42-B491-6BC2F79FBDB1}" type="presOf" srcId="{CDEF6791-33B0-4B92-AF7A-B13B8B80F777}" destId="{D1F3435A-FD06-4BA9-BEEF-D97AAF005071}" srcOrd="0" destOrd="0" presId="urn:microsoft.com/office/officeart/2005/8/layout/vList2"/>
    <dgm:cxn modelId="{417739BE-AA51-4345-B911-08A30CED9E5B}" type="presOf" srcId="{54952DE7-1482-4C86-8399-744941183174}" destId="{85212510-A21E-4075-88A6-55DC7DDD6C0B}" srcOrd="0" destOrd="0" presId="urn:microsoft.com/office/officeart/2005/8/layout/vList2"/>
    <dgm:cxn modelId="{E101DACC-4873-47B0-B339-E9A1C9B1EA5C}" srcId="{F4519206-1114-4EC6-BDB5-EDF9B69121CB}" destId="{D11C61E0-37FD-48B0-9F1C-175F78070BA9}" srcOrd="3" destOrd="0" parTransId="{35255174-9662-47CB-923E-38499C2551C3}" sibTransId="{3A24A48D-9E2E-4F92-A85E-6522967B280A}"/>
    <dgm:cxn modelId="{D4BF40CF-F733-4D1F-BA9A-ACEF5DB76445}" srcId="{CDEF6791-33B0-4B92-AF7A-B13B8B80F777}" destId="{663EBF60-26EC-4F05-BDBA-24FEC626181D}" srcOrd="0" destOrd="0" parTransId="{0330673D-6990-4CF3-A0A6-5432AABF9355}" sibTransId="{1104FDD0-DB6F-4DE8-AD42-CBABED66D54F}"/>
    <dgm:cxn modelId="{7ABCA2DA-4A19-40BD-8D93-89F08FA3A8C8}" type="presOf" srcId="{F4519206-1114-4EC6-BDB5-EDF9B69121CB}" destId="{445AAA33-8B4B-4E40-B0FA-AD96251528DA}" srcOrd="0" destOrd="0" presId="urn:microsoft.com/office/officeart/2005/8/layout/vList2"/>
    <dgm:cxn modelId="{9283EFDC-EF61-4DAB-A28F-BC2430C4EECA}" type="presOf" srcId="{D11C61E0-37FD-48B0-9F1C-175F78070BA9}" destId="{6AD2C2EA-3145-46E0-9008-02CE4EC98CCC}" srcOrd="0" destOrd="0" presId="urn:microsoft.com/office/officeart/2005/8/layout/vList2"/>
    <dgm:cxn modelId="{D624E7E0-3B16-4F1D-A7F2-DC9E813B36F4}" type="presOf" srcId="{CCF44508-EA84-4C4D-8986-3905EE871173}" destId="{D6F9426E-1006-4E2A-AAE5-01D330FEE08C}" srcOrd="0" destOrd="0" presId="urn:microsoft.com/office/officeart/2005/8/layout/vList2"/>
    <dgm:cxn modelId="{4FB7BCE1-D664-4641-AB5D-4349A903683B}" srcId="{54952DE7-1482-4C86-8399-744941183174}" destId="{F91298B9-50F6-41F7-993C-57B5529EA0EC}" srcOrd="0" destOrd="0" parTransId="{70704277-9B84-419F-9578-D915B843FCD0}" sibTransId="{DF10126D-DA91-47DE-9224-F7B4112763DD}"/>
    <dgm:cxn modelId="{4E7C469E-E648-4706-8AE9-AACBAB440024}" type="presParOf" srcId="{445AAA33-8B4B-4E40-B0FA-AD96251528DA}" destId="{D6F9426E-1006-4E2A-AAE5-01D330FEE08C}" srcOrd="0" destOrd="0" presId="urn:microsoft.com/office/officeart/2005/8/layout/vList2"/>
    <dgm:cxn modelId="{4EA8A9BA-48FE-4FDC-83B7-5F6E58FD9B82}" type="presParOf" srcId="{445AAA33-8B4B-4E40-B0FA-AD96251528DA}" destId="{9CD87AE1-4B44-4398-BFD5-9E3AB3B0A147}" srcOrd="1" destOrd="0" presId="urn:microsoft.com/office/officeart/2005/8/layout/vList2"/>
    <dgm:cxn modelId="{647B9B63-E75F-49AF-906D-E4E3A8548AC5}" type="presParOf" srcId="{445AAA33-8B4B-4E40-B0FA-AD96251528DA}" destId="{D1F3435A-FD06-4BA9-BEEF-D97AAF005071}" srcOrd="2" destOrd="0" presId="urn:microsoft.com/office/officeart/2005/8/layout/vList2"/>
    <dgm:cxn modelId="{7451E6E2-F8F9-48B3-B0D8-5798C91A8A31}" type="presParOf" srcId="{445AAA33-8B4B-4E40-B0FA-AD96251528DA}" destId="{74A2906C-DCDD-4902-BFC6-6F6ED7D6FA97}" srcOrd="3" destOrd="0" presId="urn:microsoft.com/office/officeart/2005/8/layout/vList2"/>
    <dgm:cxn modelId="{A3C83F8F-D526-438F-91CB-99CDC5CCF720}" type="presParOf" srcId="{445AAA33-8B4B-4E40-B0FA-AD96251528DA}" destId="{85212510-A21E-4075-88A6-55DC7DDD6C0B}" srcOrd="4" destOrd="0" presId="urn:microsoft.com/office/officeart/2005/8/layout/vList2"/>
    <dgm:cxn modelId="{D1DF2BFA-8F5A-41DF-9E7F-055C06C472DC}" type="presParOf" srcId="{445AAA33-8B4B-4E40-B0FA-AD96251528DA}" destId="{7E2687A0-6A94-40E6-B3C1-491CDF304E03}" srcOrd="5" destOrd="0" presId="urn:microsoft.com/office/officeart/2005/8/layout/vList2"/>
    <dgm:cxn modelId="{D0B41B63-5EFC-4698-8AFC-B1C2A11DFD79}" type="presParOf" srcId="{445AAA33-8B4B-4E40-B0FA-AD96251528DA}" destId="{6AD2C2EA-3145-46E0-9008-02CE4EC98CCC}" srcOrd="6" destOrd="0" presId="urn:microsoft.com/office/officeart/2005/8/layout/vList2"/>
    <dgm:cxn modelId="{09E97298-EC17-4F95-B32B-27652EDD2A47}" type="presParOf" srcId="{445AAA33-8B4B-4E40-B0FA-AD96251528DA}" destId="{12000F18-8113-4731-8915-7EAD147E6DA5}"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AB4E79-FF92-4596-A771-74968023F4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CCD62E9-08E1-4593-AB55-F674AED9F781}">
      <dgm:prSet/>
      <dgm:spPr/>
      <dgm:t>
        <a:bodyPr/>
        <a:lstStyle/>
        <a:p>
          <a:pPr algn="just"/>
          <a:r>
            <a:rPr lang="en-US" b="1" i="0"/>
            <a:t>Data Assets: </a:t>
          </a:r>
          <a:endParaRPr lang="en-US" b="1"/>
        </a:p>
      </dgm:t>
    </dgm:pt>
    <dgm:pt modelId="{53E9591A-0DD5-4A51-B831-5C663F31B303}" type="parTrans" cxnId="{522BB07E-CA97-4EDB-A54F-ACF0D7B926E1}">
      <dgm:prSet/>
      <dgm:spPr/>
      <dgm:t>
        <a:bodyPr/>
        <a:lstStyle/>
        <a:p>
          <a:pPr algn="just"/>
          <a:endParaRPr lang="en-US" b="1"/>
        </a:p>
      </dgm:t>
    </dgm:pt>
    <dgm:pt modelId="{E69C0561-D017-4FCD-8240-2CABACE57844}" type="sibTrans" cxnId="{522BB07E-CA97-4EDB-A54F-ACF0D7B926E1}">
      <dgm:prSet/>
      <dgm:spPr/>
      <dgm:t>
        <a:bodyPr/>
        <a:lstStyle/>
        <a:p>
          <a:pPr algn="just"/>
          <a:endParaRPr lang="en-US" b="1"/>
        </a:p>
      </dgm:t>
    </dgm:pt>
    <dgm:pt modelId="{700DAEDF-07AB-4BA1-8025-829A10F59523}">
      <dgm:prSet/>
      <dgm:spPr/>
      <dgm:t>
        <a:bodyPr/>
        <a:lstStyle/>
        <a:p>
          <a:pPr algn="just"/>
          <a:r>
            <a:rPr lang="en-US" b="1" i="0"/>
            <a:t>Menunjukkan data apa saja yang perlu dilindungi. Ini bisa termasuk informasi pribadi pengguna, data keuangan, properti intelektual, atau jenis data sensitif lainnya.</a:t>
          </a:r>
          <a:endParaRPr lang="en-US" b="1"/>
        </a:p>
      </dgm:t>
    </dgm:pt>
    <dgm:pt modelId="{CC76BB08-EE37-49AD-9F7D-0EECD2D5542F}" type="parTrans" cxnId="{C8FA468D-C71F-4FD1-981D-25F095B42D06}">
      <dgm:prSet/>
      <dgm:spPr/>
      <dgm:t>
        <a:bodyPr/>
        <a:lstStyle/>
        <a:p>
          <a:pPr algn="just"/>
          <a:endParaRPr lang="en-US" b="1"/>
        </a:p>
      </dgm:t>
    </dgm:pt>
    <dgm:pt modelId="{89E4E73A-6599-4E1D-9337-B42EE171DF11}" type="sibTrans" cxnId="{C8FA468D-C71F-4FD1-981D-25F095B42D06}">
      <dgm:prSet/>
      <dgm:spPr/>
      <dgm:t>
        <a:bodyPr/>
        <a:lstStyle/>
        <a:p>
          <a:pPr algn="just"/>
          <a:endParaRPr lang="en-US" b="1"/>
        </a:p>
      </dgm:t>
    </dgm:pt>
    <dgm:pt modelId="{45101331-C5C6-4235-9199-2EF2610599F0}">
      <dgm:prSet/>
      <dgm:spPr/>
      <dgm:t>
        <a:bodyPr/>
        <a:lstStyle/>
        <a:p>
          <a:pPr algn="just"/>
          <a:r>
            <a:rPr lang="en-US" b="1" i="0"/>
            <a:t>Threats and Vulnerabilities: </a:t>
          </a:r>
          <a:endParaRPr lang="en-US" b="1"/>
        </a:p>
      </dgm:t>
    </dgm:pt>
    <dgm:pt modelId="{81BD76C9-20E4-4A54-98E9-E89E6403370E}" type="parTrans" cxnId="{7A27E618-B089-4B2B-BD05-1A3642135DF0}">
      <dgm:prSet/>
      <dgm:spPr/>
      <dgm:t>
        <a:bodyPr/>
        <a:lstStyle/>
        <a:p>
          <a:pPr algn="just"/>
          <a:endParaRPr lang="en-US" b="1"/>
        </a:p>
      </dgm:t>
    </dgm:pt>
    <dgm:pt modelId="{6C402A6E-6DFC-4E10-B9F8-1824E83339A6}" type="sibTrans" cxnId="{7A27E618-B089-4B2B-BD05-1A3642135DF0}">
      <dgm:prSet/>
      <dgm:spPr/>
      <dgm:t>
        <a:bodyPr/>
        <a:lstStyle/>
        <a:p>
          <a:pPr algn="just"/>
          <a:endParaRPr lang="en-US" b="1"/>
        </a:p>
      </dgm:t>
    </dgm:pt>
    <dgm:pt modelId="{E211B632-DEEE-4C4B-8302-44E66BFB52A1}">
      <dgm:prSet/>
      <dgm:spPr/>
      <dgm:t>
        <a:bodyPr/>
        <a:lstStyle/>
        <a:p>
          <a:pPr algn="just"/>
          <a:r>
            <a:rPr lang="en-US" b="1" i="0"/>
            <a:t>Identifikasi potensi ancaman dan kerentanan yang bisa mempengaruhi keamanan data, seperti serangan malware, phising, atau kelemahan sistem.</a:t>
          </a:r>
          <a:endParaRPr lang="en-US" b="1"/>
        </a:p>
      </dgm:t>
    </dgm:pt>
    <dgm:pt modelId="{551D2C43-83F9-41DF-A334-327B1C73DF68}" type="parTrans" cxnId="{62A420C3-64EF-4759-9793-77A2472A245D}">
      <dgm:prSet/>
      <dgm:spPr/>
      <dgm:t>
        <a:bodyPr/>
        <a:lstStyle/>
        <a:p>
          <a:pPr algn="just"/>
          <a:endParaRPr lang="en-US" b="1"/>
        </a:p>
      </dgm:t>
    </dgm:pt>
    <dgm:pt modelId="{293E83F7-0062-447B-959C-6BA644C4A4DA}" type="sibTrans" cxnId="{62A420C3-64EF-4759-9793-77A2472A245D}">
      <dgm:prSet/>
      <dgm:spPr/>
      <dgm:t>
        <a:bodyPr/>
        <a:lstStyle/>
        <a:p>
          <a:pPr algn="just"/>
          <a:endParaRPr lang="en-US" b="1"/>
        </a:p>
      </dgm:t>
    </dgm:pt>
    <dgm:pt modelId="{109E8EFE-A0B5-4642-B5D9-112DB9B19C6C}">
      <dgm:prSet/>
      <dgm:spPr/>
      <dgm:t>
        <a:bodyPr/>
        <a:lstStyle/>
        <a:p>
          <a:pPr algn="just"/>
          <a:r>
            <a:rPr lang="en-US" b="1" i="0"/>
            <a:t>Security Controls and Measures: </a:t>
          </a:r>
          <a:endParaRPr lang="en-US" b="1"/>
        </a:p>
      </dgm:t>
    </dgm:pt>
    <dgm:pt modelId="{03CAF0A3-0CDD-4CA7-938F-85A2524E422E}" type="parTrans" cxnId="{38F0330C-EB99-452D-A21E-B6C386009DDD}">
      <dgm:prSet/>
      <dgm:spPr/>
      <dgm:t>
        <a:bodyPr/>
        <a:lstStyle/>
        <a:p>
          <a:pPr algn="just"/>
          <a:endParaRPr lang="en-US" b="1"/>
        </a:p>
      </dgm:t>
    </dgm:pt>
    <dgm:pt modelId="{20C079A5-98FE-4885-A634-375298A6FBE6}" type="sibTrans" cxnId="{38F0330C-EB99-452D-A21E-B6C386009DDD}">
      <dgm:prSet/>
      <dgm:spPr/>
      <dgm:t>
        <a:bodyPr/>
        <a:lstStyle/>
        <a:p>
          <a:pPr algn="just"/>
          <a:endParaRPr lang="en-US" b="1"/>
        </a:p>
      </dgm:t>
    </dgm:pt>
    <dgm:pt modelId="{139A5D39-8ADB-40AB-A9C4-FE44F65F847F}">
      <dgm:prSet/>
      <dgm:spPr/>
      <dgm:t>
        <a:bodyPr/>
        <a:lstStyle/>
        <a:p>
          <a:pPr algn="just"/>
          <a:r>
            <a:rPr lang="en-US" b="1" i="0"/>
            <a:t>Menampilkan berbagai kontrol dan langkah keamanan yang diterapkan untuk melindungi data. Ini bisa mencakup firewall, enkripsi data, autentikasi multi-faktor, dan mekanisme lainnya.</a:t>
          </a:r>
          <a:endParaRPr lang="en-US" b="1"/>
        </a:p>
      </dgm:t>
    </dgm:pt>
    <dgm:pt modelId="{91AF57DF-05D5-4E2E-B879-F68586E7EDF3}" type="parTrans" cxnId="{5D6C58D4-7084-4C5F-8354-1CB343A5B2A8}">
      <dgm:prSet/>
      <dgm:spPr/>
      <dgm:t>
        <a:bodyPr/>
        <a:lstStyle/>
        <a:p>
          <a:pPr algn="just"/>
          <a:endParaRPr lang="en-US" b="1"/>
        </a:p>
      </dgm:t>
    </dgm:pt>
    <dgm:pt modelId="{09889DDA-DC78-47FC-A575-439FF7D54350}" type="sibTrans" cxnId="{5D6C58D4-7084-4C5F-8354-1CB343A5B2A8}">
      <dgm:prSet/>
      <dgm:spPr/>
      <dgm:t>
        <a:bodyPr/>
        <a:lstStyle/>
        <a:p>
          <a:pPr algn="just"/>
          <a:endParaRPr lang="en-US" b="1"/>
        </a:p>
      </dgm:t>
    </dgm:pt>
    <dgm:pt modelId="{81ED9833-71E2-46B1-8B02-095B9AE52A60}" type="pres">
      <dgm:prSet presAssocID="{1AAB4E79-FF92-4596-A771-74968023F4EB}" presName="linear" presStyleCnt="0">
        <dgm:presLayoutVars>
          <dgm:animLvl val="lvl"/>
          <dgm:resizeHandles val="exact"/>
        </dgm:presLayoutVars>
      </dgm:prSet>
      <dgm:spPr/>
    </dgm:pt>
    <dgm:pt modelId="{8D1858AA-F93A-4628-A6A6-FD2ACBCA16FD}" type="pres">
      <dgm:prSet presAssocID="{9CCD62E9-08E1-4593-AB55-F674AED9F781}" presName="parentText" presStyleLbl="node1" presStyleIdx="0" presStyleCnt="3">
        <dgm:presLayoutVars>
          <dgm:chMax val="0"/>
          <dgm:bulletEnabled val="1"/>
        </dgm:presLayoutVars>
      </dgm:prSet>
      <dgm:spPr/>
    </dgm:pt>
    <dgm:pt modelId="{FE64EAFC-AEA5-4994-ACC6-B6F9FE97CD17}" type="pres">
      <dgm:prSet presAssocID="{9CCD62E9-08E1-4593-AB55-F674AED9F781}" presName="childText" presStyleLbl="revTx" presStyleIdx="0" presStyleCnt="3">
        <dgm:presLayoutVars>
          <dgm:bulletEnabled val="1"/>
        </dgm:presLayoutVars>
      </dgm:prSet>
      <dgm:spPr/>
    </dgm:pt>
    <dgm:pt modelId="{F17FFB20-D980-4C3A-9439-34C24BE87EAC}" type="pres">
      <dgm:prSet presAssocID="{45101331-C5C6-4235-9199-2EF2610599F0}" presName="parentText" presStyleLbl="node1" presStyleIdx="1" presStyleCnt="3">
        <dgm:presLayoutVars>
          <dgm:chMax val="0"/>
          <dgm:bulletEnabled val="1"/>
        </dgm:presLayoutVars>
      </dgm:prSet>
      <dgm:spPr/>
    </dgm:pt>
    <dgm:pt modelId="{0DAC107E-7A90-4872-9EC7-BAFCBA9C3B28}" type="pres">
      <dgm:prSet presAssocID="{45101331-C5C6-4235-9199-2EF2610599F0}" presName="childText" presStyleLbl="revTx" presStyleIdx="1" presStyleCnt="3">
        <dgm:presLayoutVars>
          <dgm:bulletEnabled val="1"/>
        </dgm:presLayoutVars>
      </dgm:prSet>
      <dgm:spPr/>
    </dgm:pt>
    <dgm:pt modelId="{07E490DA-C738-4EF7-9516-4BB0A57380F4}" type="pres">
      <dgm:prSet presAssocID="{109E8EFE-A0B5-4642-B5D9-112DB9B19C6C}" presName="parentText" presStyleLbl="node1" presStyleIdx="2" presStyleCnt="3">
        <dgm:presLayoutVars>
          <dgm:chMax val="0"/>
          <dgm:bulletEnabled val="1"/>
        </dgm:presLayoutVars>
      </dgm:prSet>
      <dgm:spPr/>
    </dgm:pt>
    <dgm:pt modelId="{B2D50649-A7A4-4EFC-8AF4-65AF671702A9}" type="pres">
      <dgm:prSet presAssocID="{109E8EFE-A0B5-4642-B5D9-112DB9B19C6C}" presName="childText" presStyleLbl="revTx" presStyleIdx="2" presStyleCnt="3">
        <dgm:presLayoutVars>
          <dgm:bulletEnabled val="1"/>
        </dgm:presLayoutVars>
      </dgm:prSet>
      <dgm:spPr/>
    </dgm:pt>
  </dgm:ptLst>
  <dgm:cxnLst>
    <dgm:cxn modelId="{38F0330C-EB99-452D-A21E-B6C386009DDD}" srcId="{1AAB4E79-FF92-4596-A771-74968023F4EB}" destId="{109E8EFE-A0B5-4642-B5D9-112DB9B19C6C}" srcOrd="2" destOrd="0" parTransId="{03CAF0A3-0CDD-4CA7-938F-85A2524E422E}" sibTransId="{20C079A5-98FE-4885-A634-375298A6FBE6}"/>
    <dgm:cxn modelId="{6ED23112-F31A-4589-B684-F4064F3F07DC}" type="presOf" srcId="{139A5D39-8ADB-40AB-A9C4-FE44F65F847F}" destId="{B2D50649-A7A4-4EFC-8AF4-65AF671702A9}" srcOrd="0" destOrd="0" presId="urn:microsoft.com/office/officeart/2005/8/layout/vList2"/>
    <dgm:cxn modelId="{7A27E618-B089-4B2B-BD05-1A3642135DF0}" srcId="{1AAB4E79-FF92-4596-A771-74968023F4EB}" destId="{45101331-C5C6-4235-9199-2EF2610599F0}" srcOrd="1" destOrd="0" parTransId="{81BD76C9-20E4-4A54-98E9-E89E6403370E}" sibTransId="{6C402A6E-6DFC-4E10-B9F8-1824E83339A6}"/>
    <dgm:cxn modelId="{25E1893D-AF33-46ED-A167-2BA5227E70CB}" type="presOf" srcId="{1AAB4E79-FF92-4596-A771-74968023F4EB}" destId="{81ED9833-71E2-46B1-8B02-095B9AE52A60}" srcOrd="0" destOrd="0" presId="urn:microsoft.com/office/officeart/2005/8/layout/vList2"/>
    <dgm:cxn modelId="{C6414050-14CF-475A-8650-4EE9580AFE74}" type="presOf" srcId="{45101331-C5C6-4235-9199-2EF2610599F0}" destId="{F17FFB20-D980-4C3A-9439-34C24BE87EAC}" srcOrd="0" destOrd="0" presId="urn:microsoft.com/office/officeart/2005/8/layout/vList2"/>
    <dgm:cxn modelId="{522BB07E-CA97-4EDB-A54F-ACF0D7B926E1}" srcId="{1AAB4E79-FF92-4596-A771-74968023F4EB}" destId="{9CCD62E9-08E1-4593-AB55-F674AED9F781}" srcOrd="0" destOrd="0" parTransId="{53E9591A-0DD5-4A51-B831-5C663F31B303}" sibTransId="{E69C0561-D017-4FCD-8240-2CABACE57844}"/>
    <dgm:cxn modelId="{C13F0E89-E7D7-4C21-A0E5-E525BC21109A}" type="presOf" srcId="{9CCD62E9-08E1-4593-AB55-F674AED9F781}" destId="{8D1858AA-F93A-4628-A6A6-FD2ACBCA16FD}" srcOrd="0" destOrd="0" presId="urn:microsoft.com/office/officeart/2005/8/layout/vList2"/>
    <dgm:cxn modelId="{C8FA468D-C71F-4FD1-981D-25F095B42D06}" srcId="{9CCD62E9-08E1-4593-AB55-F674AED9F781}" destId="{700DAEDF-07AB-4BA1-8025-829A10F59523}" srcOrd="0" destOrd="0" parTransId="{CC76BB08-EE37-49AD-9F7D-0EECD2D5542F}" sibTransId="{89E4E73A-6599-4E1D-9337-B42EE171DF11}"/>
    <dgm:cxn modelId="{62A420C3-64EF-4759-9793-77A2472A245D}" srcId="{45101331-C5C6-4235-9199-2EF2610599F0}" destId="{E211B632-DEEE-4C4B-8302-44E66BFB52A1}" srcOrd="0" destOrd="0" parTransId="{551D2C43-83F9-41DF-A334-327B1C73DF68}" sibTransId="{293E83F7-0062-447B-959C-6BA644C4A4DA}"/>
    <dgm:cxn modelId="{9517B2C9-304E-4043-9547-63FCDF946974}" type="presOf" srcId="{700DAEDF-07AB-4BA1-8025-829A10F59523}" destId="{FE64EAFC-AEA5-4994-ACC6-B6F9FE97CD17}" srcOrd="0" destOrd="0" presId="urn:microsoft.com/office/officeart/2005/8/layout/vList2"/>
    <dgm:cxn modelId="{FA686FCB-7F4F-4EF6-91E8-ECF88D11491B}" type="presOf" srcId="{109E8EFE-A0B5-4642-B5D9-112DB9B19C6C}" destId="{07E490DA-C738-4EF7-9516-4BB0A57380F4}" srcOrd="0" destOrd="0" presId="urn:microsoft.com/office/officeart/2005/8/layout/vList2"/>
    <dgm:cxn modelId="{353F81CC-4726-4AD6-8F00-9DC4F2C38979}" type="presOf" srcId="{E211B632-DEEE-4C4B-8302-44E66BFB52A1}" destId="{0DAC107E-7A90-4872-9EC7-BAFCBA9C3B28}" srcOrd="0" destOrd="0" presId="urn:microsoft.com/office/officeart/2005/8/layout/vList2"/>
    <dgm:cxn modelId="{5D6C58D4-7084-4C5F-8354-1CB343A5B2A8}" srcId="{109E8EFE-A0B5-4642-B5D9-112DB9B19C6C}" destId="{139A5D39-8ADB-40AB-A9C4-FE44F65F847F}" srcOrd="0" destOrd="0" parTransId="{91AF57DF-05D5-4E2E-B879-F68586E7EDF3}" sibTransId="{09889DDA-DC78-47FC-A575-439FF7D54350}"/>
    <dgm:cxn modelId="{3E38EF4F-C2BB-4AD5-8B2D-CDA072AA2E98}" type="presParOf" srcId="{81ED9833-71E2-46B1-8B02-095B9AE52A60}" destId="{8D1858AA-F93A-4628-A6A6-FD2ACBCA16FD}" srcOrd="0" destOrd="0" presId="urn:microsoft.com/office/officeart/2005/8/layout/vList2"/>
    <dgm:cxn modelId="{797A3032-4F28-4CB8-9185-427B1CE84B02}" type="presParOf" srcId="{81ED9833-71E2-46B1-8B02-095B9AE52A60}" destId="{FE64EAFC-AEA5-4994-ACC6-B6F9FE97CD17}" srcOrd="1" destOrd="0" presId="urn:microsoft.com/office/officeart/2005/8/layout/vList2"/>
    <dgm:cxn modelId="{F4521A60-E993-484C-A3A4-2013E5B967C4}" type="presParOf" srcId="{81ED9833-71E2-46B1-8B02-095B9AE52A60}" destId="{F17FFB20-D980-4C3A-9439-34C24BE87EAC}" srcOrd="2" destOrd="0" presId="urn:microsoft.com/office/officeart/2005/8/layout/vList2"/>
    <dgm:cxn modelId="{DCD85371-ABDE-4A86-B24C-9DE706DDED71}" type="presParOf" srcId="{81ED9833-71E2-46B1-8B02-095B9AE52A60}" destId="{0DAC107E-7A90-4872-9EC7-BAFCBA9C3B28}" srcOrd="3" destOrd="0" presId="urn:microsoft.com/office/officeart/2005/8/layout/vList2"/>
    <dgm:cxn modelId="{5109631E-04AC-421A-921C-8115A5453432}" type="presParOf" srcId="{81ED9833-71E2-46B1-8B02-095B9AE52A60}" destId="{07E490DA-C738-4EF7-9516-4BB0A57380F4}" srcOrd="4" destOrd="0" presId="urn:microsoft.com/office/officeart/2005/8/layout/vList2"/>
    <dgm:cxn modelId="{16018E7F-A238-440C-B9CF-9B03C1B7A9E5}" type="presParOf" srcId="{81ED9833-71E2-46B1-8B02-095B9AE52A60}" destId="{B2D50649-A7A4-4EFC-8AF4-65AF671702A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AB4E79-FF92-4596-A771-74968023F4E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45A6D5E-BD54-4228-A86F-02864017CAF4}">
      <dgm:prSet/>
      <dgm:spPr/>
      <dgm:t>
        <a:bodyPr/>
        <a:lstStyle/>
        <a:p>
          <a:pPr algn="just">
            <a:buFont typeface="+mj-lt"/>
            <a:buAutoNum type="arabicPeriod"/>
          </a:pPr>
          <a:r>
            <a:rPr lang="en-US" b="1" i="0" dirty="0"/>
            <a:t>Data Flow:</a:t>
          </a:r>
        </a:p>
      </dgm:t>
    </dgm:pt>
    <dgm:pt modelId="{914F6DB1-0F09-497D-A589-307DFD5E1B44}" type="parTrans" cxnId="{41B1AD72-C89A-4EF6-A92C-63B30E51D9B9}">
      <dgm:prSet/>
      <dgm:spPr/>
      <dgm:t>
        <a:bodyPr/>
        <a:lstStyle/>
        <a:p>
          <a:pPr algn="just"/>
          <a:endParaRPr lang="en-US" b="1"/>
        </a:p>
      </dgm:t>
    </dgm:pt>
    <dgm:pt modelId="{CF7957F3-3880-4C1C-9B42-10D90BC96302}" type="sibTrans" cxnId="{41B1AD72-C89A-4EF6-A92C-63B30E51D9B9}">
      <dgm:prSet/>
      <dgm:spPr/>
      <dgm:t>
        <a:bodyPr/>
        <a:lstStyle/>
        <a:p>
          <a:pPr algn="just"/>
          <a:endParaRPr lang="en-US" b="1"/>
        </a:p>
      </dgm:t>
    </dgm:pt>
    <dgm:pt modelId="{56905576-519C-4670-A4F7-97F47313B6C3}">
      <dgm:prSet/>
      <dgm:spPr/>
      <dgm:t>
        <a:bodyPr/>
        <a:lstStyle/>
        <a:p>
          <a:pPr algn="just">
            <a:buFont typeface="+mj-lt"/>
            <a:buAutoNum type="arabicPeriod"/>
          </a:pPr>
          <a:r>
            <a:rPr lang="en-US" b="1" i="0" dirty="0"/>
            <a:t>Roles and Responsibilities:</a:t>
          </a:r>
        </a:p>
      </dgm:t>
    </dgm:pt>
    <dgm:pt modelId="{D5050FF1-C501-40D8-8DCB-099DBB08B2AD}" type="parTrans" cxnId="{E54A00CA-17C8-4BB6-A5AA-DFAC29172E2A}">
      <dgm:prSet/>
      <dgm:spPr/>
      <dgm:t>
        <a:bodyPr/>
        <a:lstStyle/>
        <a:p>
          <a:pPr algn="just"/>
          <a:endParaRPr lang="en-US" b="1"/>
        </a:p>
      </dgm:t>
    </dgm:pt>
    <dgm:pt modelId="{11D88678-80A8-4AEE-BCBB-882C7D8C5308}" type="sibTrans" cxnId="{E54A00CA-17C8-4BB6-A5AA-DFAC29172E2A}">
      <dgm:prSet/>
      <dgm:spPr/>
      <dgm:t>
        <a:bodyPr/>
        <a:lstStyle/>
        <a:p>
          <a:pPr algn="just"/>
          <a:endParaRPr lang="en-US" b="1"/>
        </a:p>
      </dgm:t>
    </dgm:pt>
    <dgm:pt modelId="{42A84FD4-D4AF-4152-BC58-77A6808C34C7}">
      <dgm:prSet/>
      <dgm:spPr/>
      <dgm:t>
        <a:bodyPr/>
        <a:lstStyle/>
        <a:p>
          <a:pPr algn="just">
            <a:buFont typeface="+mj-lt"/>
            <a:buNone/>
          </a:pPr>
          <a:r>
            <a:rPr lang="en-US" b="1" i="0" dirty="0" err="1"/>
            <a:t>Menggambarkan</a:t>
          </a:r>
          <a:r>
            <a:rPr lang="en-US" b="1" i="0" dirty="0"/>
            <a:t> </a:t>
          </a:r>
          <a:r>
            <a:rPr lang="en-US" b="1" i="0" dirty="0" err="1"/>
            <a:t>bagaimana</a:t>
          </a:r>
          <a:r>
            <a:rPr lang="en-US" b="1" i="0" dirty="0"/>
            <a:t> data </a:t>
          </a:r>
          <a:r>
            <a:rPr lang="en-US" b="1" i="0" dirty="0" err="1"/>
            <a:t>bergerak</a:t>
          </a:r>
          <a:r>
            <a:rPr lang="en-US" b="1" i="0" dirty="0"/>
            <a:t> </a:t>
          </a:r>
          <a:r>
            <a:rPr lang="en-US" b="1" i="0" dirty="0" err="1"/>
            <a:t>dalam</a:t>
          </a:r>
          <a:r>
            <a:rPr lang="en-US" b="1" i="0" dirty="0"/>
            <a:t> </a:t>
          </a:r>
          <a:r>
            <a:rPr lang="en-US" b="1" i="0" dirty="0" err="1"/>
            <a:t>sistem</a:t>
          </a:r>
          <a:r>
            <a:rPr lang="en-US" b="1" i="0" dirty="0"/>
            <a:t> </a:t>
          </a:r>
          <a:r>
            <a:rPr lang="en-US" b="1" i="0" dirty="0" err="1"/>
            <a:t>atau</a:t>
          </a:r>
          <a:r>
            <a:rPr lang="en-US" b="1" i="0" dirty="0"/>
            <a:t> </a:t>
          </a:r>
          <a:r>
            <a:rPr lang="en-US" b="1" i="0" dirty="0" err="1"/>
            <a:t>jaringan</a:t>
          </a:r>
          <a:r>
            <a:rPr lang="en-US" b="1" i="0" dirty="0"/>
            <a:t>, </a:t>
          </a:r>
          <a:r>
            <a:rPr lang="en-US" b="1" i="0" dirty="0" err="1"/>
            <a:t>termasuk</a:t>
          </a:r>
          <a:r>
            <a:rPr lang="en-US" b="1" i="0" dirty="0"/>
            <a:t> </a:t>
          </a:r>
          <a:r>
            <a:rPr lang="en-US" b="1" i="0" dirty="0" err="1"/>
            <a:t>titik</a:t>
          </a:r>
          <a:r>
            <a:rPr lang="en-US" b="1" i="0" dirty="0"/>
            <a:t> di mana data </a:t>
          </a:r>
          <a:r>
            <a:rPr lang="en-US" b="1" i="0" dirty="0" err="1"/>
            <a:t>tersebut</a:t>
          </a:r>
          <a:r>
            <a:rPr lang="en-US" b="1" i="0" dirty="0"/>
            <a:t> </a:t>
          </a:r>
          <a:r>
            <a:rPr lang="en-US" b="1" i="0" dirty="0" err="1"/>
            <a:t>mungkin</a:t>
          </a:r>
          <a:r>
            <a:rPr lang="en-US" b="1" i="0" dirty="0"/>
            <a:t> paling </a:t>
          </a:r>
          <a:r>
            <a:rPr lang="en-US" b="1" i="0" dirty="0" err="1"/>
            <a:t>rentan</a:t>
          </a:r>
          <a:r>
            <a:rPr lang="en-US" b="1" i="0" dirty="0"/>
            <a:t> </a:t>
          </a:r>
          <a:r>
            <a:rPr lang="en-US" b="1" i="0" dirty="0" err="1"/>
            <a:t>terhadap</a:t>
          </a:r>
          <a:r>
            <a:rPr lang="en-US" b="1" i="0" dirty="0"/>
            <a:t> </a:t>
          </a:r>
          <a:r>
            <a:rPr lang="en-US" b="1" i="0" dirty="0" err="1"/>
            <a:t>serangan</a:t>
          </a:r>
          <a:r>
            <a:rPr lang="en-US" b="1" i="0" dirty="0"/>
            <a:t> </a:t>
          </a:r>
          <a:r>
            <a:rPr lang="en-US" b="1" i="0" dirty="0" err="1"/>
            <a:t>atau</a:t>
          </a:r>
          <a:r>
            <a:rPr lang="en-US" b="1" i="0" dirty="0"/>
            <a:t> </a:t>
          </a:r>
          <a:r>
            <a:rPr lang="en-US" b="1" i="0" dirty="0" err="1"/>
            <a:t>kebocoran</a:t>
          </a:r>
          <a:r>
            <a:rPr lang="en-US" b="1" i="0" dirty="0"/>
            <a:t>.</a:t>
          </a:r>
        </a:p>
      </dgm:t>
    </dgm:pt>
    <dgm:pt modelId="{9CFCE65A-D6DA-4601-8D10-E743D29ABBB5}" type="parTrans" cxnId="{022B84A8-5B75-4690-A507-49502CF3D30F}">
      <dgm:prSet/>
      <dgm:spPr/>
      <dgm:t>
        <a:bodyPr/>
        <a:lstStyle/>
        <a:p>
          <a:pPr algn="just"/>
          <a:endParaRPr lang="en-US" b="1"/>
        </a:p>
      </dgm:t>
    </dgm:pt>
    <dgm:pt modelId="{F8F7E4C4-A350-477E-BD71-5BE4580D8C43}" type="sibTrans" cxnId="{022B84A8-5B75-4690-A507-49502CF3D30F}">
      <dgm:prSet/>
      <dgm:spPr/>
      <dgm:t>
        <a:bodyPr/>
        <a:lstStyle/>
        <a:p>
          <a:pPr algn="just"/>
          <a:endParaRPr lang="en-US" b="1"/>
        </a:p>
      </dgm:t>
    </dgm:pt>
    <dgm:pt modelId="{A802BBAE-0D6E-482A-8402-B4DA852E0AB2}">
      <dgm:prSet/>
      <dgm:spPr/>
      <dgm:t>
        <a:bodyPr/>
        <a:lstStyle/>
        <a:p>
          <a:pPr algn="just">
            <a:buFont typeface="+mj-lt"/>
            <a:buNone/>
          </a:pPr>
          <a:r>
            <a:rPr lang="en-US" b="1" i="0" dirty="0" err="1"/>
            <a:t>Menjelaskan</a:t>
          </a:r>
          <a:r>
            <a:rPr lang="en-US" b="1" i="0" dirty="0"/>
            <a:t> </a:t>
          </a:r>
          <a:r>
            <a:rPr lang="en-US" b="1" i="0" dirty="0" err="1"/>
            <a:t>siapa</a:t>
          </a:r>
          <a:r>
            <a:rPr lang="en-US" b="1" i="0" dirty="0"/>
            <a:t> </a:t>
          </a:r>
          <a:r>
            <a:rPr lang="en-US" b="1" i="0" dirty="0" err="1"/>
            <a:t>saja</a:t>
          </a:r>
          <a:r>
            <a:rPr lang="en-US" b="1" i="0" dirty="0"/>
            <a:t> yang </a:t>
          </a:r>
          <a:r>
            <a:rPr lang="en-US" b="1" i="0" dirty="0" err="1"/>
            <a:t>bertanggung</a:t>
          </a:r>
          <a:r>
            <a:rPr lang="en-US" b="1" i="0" dirty="0"/>
            <a:t> </a:t>
          </a:r>
          <a:r>
            <a:rPr lang="en-US" b="1" i="0" dirty="0" err="1"/>
            <a:t>jawab</a:t>
          </a:r>
          <a:r>
            <a:rPr lang="en-US" b="1" i="0" dirty="0"/>
            <a:t> </a:t>
          </a:r>
          <a:r>
            <a:rPr lang="en-US" b="1" i="0" dirty="0" err="1"/>
            <a:t>atas</a:t>
          </a:r>
          <a:r>
            <a:rPr lang="en-US" b="1" i="0" dirty="0"/>
            <a:t> </a:t>
          </a:r>
          <a:r>
            <a:rPr lang="en-US" b="1" i="0" dirty="0" err="1"/>
            <a:t>aspek</a:t>
          </a:r>
          <a:r>
            <a:rPr lang="en-US" b="1" i="0" dirty="0"/>
            <a:t> </a:t>
          </a:r>
          <a:r>
            <a:rPr lang="en-US" b="1" i="0" dirty="0" err="1"/>
            <a:t>keamanan</a:t>
          </a:r>
          <a:r>
            <a:rPr lang="en-US" b="1" i="0" dirty="0"/>
            <a:t> data </a:t>
          </a:r>
          <a:r>
            <a:rPr lang="en-US" b="1" i="0" dirty="0" err="1"/>
            <a:t>tertentu</a:t>
          </a:r>
          <a:r>
            <a:rPr lang="en-US" b="1" i="0" dirty="0"/>
            <a:t>, </a:t>
          </a:r>
          <a:r>
            <a:rPr lang="en-US" b="1" i="0" dirty="0" err="1"/>
            <a:t>termasuk</a:t>
          </a:r>
          <a:r>
            <a:rPr lang="en-US" b="1" i="0" dirty="0"/>
            <a:t> </a:t>
          </a:r>
          <a:r>
            <a:rPr lang="en-US" b="1" i="0" dirty="0" err="1"/>
            <a:t>pengelolaan</a:t>
          </a:r>
          <a:r>
            <a:rPr lang="en-US" b="1" i="0" dirty="0"/>
            <a:t> </a:t>
          </a:r>
          <a:r>
            <a:rPr lang="en-US" b="1" i="0" dirty="0" err="1"/>
            <a:t>akses</a:t>
          </a:r>
          <a:r>
            <a:rPr lang="en-US" b="1" i="0" dirty="0"/>
            <a:t>, </a:t>
          </a:r>
          <a:r>
            <a:rPr lang="en-US" b="1" i="0" dirty="0" err="1"/>
            <a:t>pemantauan</a:t>
          </a:r>
          <a:r>
            <a:rPr lang="en-US" b="1" i="0" dirty="0"/>
            <a:t> </a:t>
          </a:r>
          <a:r>
            <a:rPr lang="en-US" b="1" i="0" dirty="0" err="1"/>
            <a:t>sistem</a:t>
          </a:r>
          <a:r>
            <a:rPr lang="en-US" b="1" i="0" dirty="0"/>
            <a:t>, dan </a:t>
          </a:r>
          <a:r>
            <a:rPr lang="en-US" b="1" i="0" dirty="0" err="1"/>
            <a:t>respons</a:t>
          </a:r>
          <a:r>
            <a:rPr lang="en-US" b="1" i="0" dirty="0"/>
            <a:t> </a:t>
          </a:r>
          <a:r>
            <a:rPr lang="en-US" b="1" i="0" dirty="0" err="1"/>
            <a:t>terhadap</a:t>
          </a:r>
          <a:r>
            <a:rPr lang="en-US" b="1" i="0" dirty="0"/>
            <a:t> </a:t>
          </a:r>
          <a:r>
            <a:rPr lang="en-US" b="1" i="0" dirty="0" err="1"/>
            <a:t>insiden</a:t>
          </a:r>
          <a:r>
            <a:rPr lang="en-US" b="1" i="0" dirty="0"/>
            <a:t> </a:t>
          </a:r>
          <a:r>
            <a:rPr lang="en-US" b="1" i="0" dirty="0" err="1"/>
            <a:t>keamanan</a:t>
          </a:r>
          <a:r>
            <a:rPr lang="en-US" b="1" i="0" dirty="0"/>
            <a:t>.</a:t>
          </a:r>
        </a:p>
      </dgm:t>
    </dgm:pt>
    <dgm:pt modelId="{523A6292-E5B5-412D-A0FB-4C758C915148}" type="parTrans" cxnId="{A2C08C85-1C02-4D74-9080-7DE35CC9EDF9}">
      <dgm:prSet/>
      <dgm:spPr/>
      <dgm:t>
        <a:bodyPr/>
        <a:lstStyle/>
        <a:p>
          <a:pPr algn="just"/>
          <a:endParaRPr lang="en-US" b="1"/>
        </a:p>
      </dgm:t>
    </dgm:pt>
    <dgm:pt modelId="{01D3FA02-B20B-42C4-9983-3CA3B57E72AC}" type="sibTrans" cxnId="{A2C08C85-1C02-4D74-9080-7DE35CC9EDF9}">
      <dgm:prSet/>
      <dgm:spPr/>
      <dgm:t>
        <a:bodyPr/>
        <a:lstStyle/>
        <a:p>
          <a:pPr algn="just"/>
          <a:endParaRPr lang="en-US" b="1"/>
        </a:p>
      </dgm:t>
    </dgm:pt>
    <dgm:pt modelId="{81ED9833-71E2-46B1-8B02-095B9AE52A60}" type="pres">
      <dgm:prSet presAssocID="{1AAB4E79-FF92-4596-A771-74968023F4EB}" presName="linear" presStyleCnt="0">
        <dgm:presLayoutVars>
          <dgm:animLvl val="lvl"/>
          <dgm:resizeHandles val="exact"/>
        </dgm:presLayoutVars>
      </dgm:prSet>
      <dgm:spPr/>
    </dgm:pt>
    <dgm:pt modelId="{A10DF08B-201D-471A-90E9-A9E9F5B3C32C}" type="pres">
      <dgm:prSet presAssocID="{845A6D5E-BD54-4228-A86F-02864017CAF4}" presName="parentText" presStyleLbl="node1" presStyleIdx="0" presStyleCnt="2">
        <dgm:presLayoutVars>
          <dgm:chMax val="0"/>
          <dgm:bulletEnabled val="1"/>
        </dgm:presLayoutVars>
      </dgm:prSet>
      <dgm:spPr/>
    </dgm:pt>
    <dgm:pt modelId="{1D05E129-7A90-45C9-9A9B-C1A8A6F5C8B8}" type="pres">
      <dgm:prSet presAssocID="{845A6D5E-BD54-4228-A86F-02864017CAF4}" presName="childText" presStyleLbl="revTx" presStyleIdx="0" presStyleCnt="2">
        <dgm:presLayoutVars>
          <dgm:bulletEnabled val="1"/>
        </dgm:presLayoutVars>
      </dgm:prSet>
      <dgm:spPr/>
    </dgm:pt>
    <dgm:pt modelId="{4DDB647D-EA4B-4504-A301-26FC9C7C1041}" type="pres">
      <dgm:prSet presAssocID="{56905576-519C-4670-A4F7-97F47313B6C3}" presName="parentText" presStyleLbl="node1" presStyleIdx="1" presStyleCnt="2">
        <dgm:presLayoutVars>
          <dgm:chMax val="0"/>
          <dgm:bulletEnabled val="1"/>
        </dgm:presLayoutVars>
      </dgm:prSet>
      <dgm:spPr/>
    </dgm:pt>
    <dgm:pt modelId="{157EFED2-6DDF-4B60-B70F-6080746F074F}" type="pres">
      <dgm:prSet presAssocID="{56905576-519C-4670-A4F7-97F47313B6C3}" presName="childText" presStyleLbl="revTx" presStyleIdx="1" presStyleCnt="2">
        <dgm:presLayoutVars>
          <dgm:bulletEnabled val="1"/>
        </dgm:presLayoutVars>
      </dgm:prSet>
      <dgm:spPr/>
    </dgm:pt>
  </dgm:ptLst>
  <dgm:cxnLst>
    <dgm:cxn modelId="{8A620203-E462-4700-95AD-D2C522783215}" type="presOf" srcId="{42A84FD4-D4AF-4152-BC58-77A6808C34C7}" destId="{1D05E129-7A90-45C9-9A9B-C1A8A6F5C8B8}" srcOrd="0" destOrd="0" presId="urn:microsoft.com/office/officeart/2005/8/layout/vList2"/>
    <dgm:cxn modelId="{25E1893D-AF33-46ED-A167-2BA5227E70CB}" type="presOf" srcId="{1AAB4E79-FF92-4596-A771-74968023F4EB}" destId="{81ED9833-71E2-46B1-8B02-095B9AE52A60}" srcOrd="0" destOrd="0" presId="urn:microsoft.com/office/officeart/2005/8/layout/vList2"/>
    <dgm:cxn modelId="{48C0D45D-F8C6-4EF5-9893-D9CCC474D2FE}" type="presOf" srcId="{A802BBAE-0D6E-482A-8402-B4DA852E0AB2}" destId="{157EFED2-6DDF-4B60-B70F-6080746F074F}" srcOrd="0" destOrd="0" presId="urn:microsoft.com/office/officeart/2005/8/layout/vList2"/>
    <dgm:cxn modelId="{41B1AD72-C89A-4EF6-A92C-63B30E51D9B9}" srcId="{1AAB4E79-FF92-4596-A771-74968023F4EB}" destId="{845A6D5E-BD54-4228-A86F-02864017CAF4}" srcOrd="0" destOrd="0" parTransId="{914F6DB1-0F09-497D-A589-307DFD5E1B44}" sibTransId="{CF7957F3-3880-4C1C-9B42-10D90BC96302}"/>
    <dgm:cxn modelId="{292D3783-1CF4-4862-9A47-9BEFCB121B7D}" type="presOf" srcId="{845A6D5E-BD54-4228-A86F-02864017CAF4}" destId="{A10DF08B-201D-471A-90E9-A9E9F5B3C32C}" srcOrd="0" destOrd="0" presId="urn:microsoft.com/office/officeart/2005/8/layout/vList2"/>
    <dgm:cxn modelId="{A2C08C85-1C02-4D74-9080-7DE35CC9EDF9}" srcId="{56905576-519C-4670-A4F7-97F47313B6C3}" destId="{A802BBAE-0D6E-482A-8402-B4DA852E0AB2}" srcOrd="0" destOrd="0" parTransId="{523A6292-E5B5-412D-A0FB-4C758C915148}" sibTransId="{01D3FA02-B20B-42C4-9983-3CA3B57E72AC}"/>
    <dgm:cxn modelId="{022B84A8-5B75-4690-A507-49502CF3D30F}" srcId="{845A6D5E-BD54-4228-A86F-02864017CAF4}" destId="{42A84FD4-D4AF-4152-BC58-77A6808C34C7}" srcOrd="0" destOrd="0" parTransId="{9CFCE65A-D6DA-4601-8D10-E743D29ABBB5}" sibTransId="{F8F7E4C4-A350-477E-BD71-5BE4580D8C43}"/>
    <dgm:cxn modelId="{E54A00CA-17C8-4BB6-A5AA-DFAC29172E2A}" srcId="{1AAB4E79-FF92-4596-A771-74968023F4EB}" destId="{56905576-519C-4670-A4F7-97F47313B6C3}" srcOrd="1" destOrd="0" parTransId="{D5050FF1-C501-40D8-8DCB-099DBB08B2AD}" sibTransId="{11D88678-80A8-4AEE-BCBB-882C7D8C5308}"/>
    <dgm:cxn modelId="{9D1334F3-4E3F-47BC-9474-2F13EDB6187A}" type="presOf" srcId="{56905576-519C-4670-A4F7-97F47313B6C3}" destId="{4DDB647D-EA4B-4504-A301-26FC9C7C1041}" srcOrd="0" destOrd="0" presId="urn:microsoft.com/office/officeart/2005/8/layout/vList2"/>
    <dgm:cxn modelId="{1E37E1CB-BB12-409F-A59F-ADF0E34C185F}" type="presParOf" srcId="{81ED9833-71E2-46B1-8B02-095B9AE52A60}" destId="{A10DF08B-201D-471A-90E9-A9E9F5B3C32C}" srcOrd="0" destOrd="0" presId="urn:microsoft.com/office/officeart/2005/8/layout/vList2"/>
    <dgm:cxn modelId="{C38C093F-549F-47EE-B662-8AC83483E6BC}" type="presParOf" srcId="{81ED9833-71E2-46B1-8B02-095B9AE52A60}" destId="{1D05E129-7A90-45C9-9A9B-C1A8A6F5C8B8}" srcOrd="1" destOrd="0" presId="urn:microsoft.com/office/officeart/2005/8/layout/vList2"/>
    <dgm:cxn modelId="{3F4EF24A-49E4-4423-890B-6B0FD7841CD4}" type="presParOf" srcId="{81ED9833-71E2-46B1-8B02-095B9AE52A60}" destId="{4DDB647D-EA4B-4504-A301-26FC9C7C1041}" srcOrd="2" destOrd="0" presId="urn:microsoft.com/office/officeart/2005/8/layout/vList2"/>
    <dgm:cxn modelId="{EAC43311-AFAA-4C1B-BCD1-C11BA9D88A3B}" type="presParOf" srcId="{81ED9833-71E2-46B1-8B02-095B9AE52A60}" destId="{157EFED2-6DDF-4B60-B70F-6080746F074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1B0A42-948A-4AAE-AE10-E9A6A283792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97FD905-EE94-4055-9543-1F02F4AE6D32}">
      <dgm:prSet/>
      <dgm:spPr/>
      <dgm:t>
        <a:bodyPr/>
        <a:lstStyle/>
        <a:p>
          <a:pPr algn="just"/>
          <a:r>
            <a:rPr lang="en-US" b="1" i="0"/>
            <a:t>Visualisasi Keamanan: </a:t>
          </a:r>
          <a:endParaRPr lang="en-US" b="1"/>
        </a:p>
      </dgm:t>
    </dgm:pt>
    <dgm:pt modelId="{0C19C3C2-8766-4BF8-8BF8-064A31E2C1D9}" type="parTrans" cxnId="{A54C79C3-46EE-4971-9AC7-8CCF1EC5C331}">
      <dgm:prSet/>
      <dgm:spPr/>
      <dgm:t>
        <a:bodyPr/>
        <a:lstStyle/>
        <a:p>
          <a:pPr algn="just"/>
          <a:endParaRPr lang="en-US" b="1"/>
        </a:p>
      </dgm:t>
    </dgm:pt>
    <dgm:pt modelId="{595BC1E2-2E57-40CF-8252-2E4666872446}" type="sibTrans" cxnId="{A54C79C3-46EE-4971-9AC7-8CCF1EC5C331}">
      <dgm:prSet/>
      <dgm:spPr/>
      <dgm:t>
        <a:bodyPr/>
        <a:lstStyle/>
        <a:p>
          <a:pPr algn="just"/>
          <a:endParaRPr lang="en-US" b="1"/>
        </a:p>
      </dgm:t>
    </dgm:pt>
    <dgm:pt modelId="{E5DCADCA-97C0-4506-8FCA-A85FBE895999}">
      <dgm:prSet/>
      <dgm:spPr/>
      <dgm:t>
        <a:bodyPr/>
        <a:lstStyle/>
        <a:p>
          <a:pPr algn="just"/>
          <a:r>
            <a:rPr lang="en-US" b="1" i="0"/>
            <a:t>Memberikan gambaran visual yang jelas tentang bagaimana data dilindungi, membantu pemahaman dan analisis keamanan data.</a:t>
          </a:r>
          <a:endParaRPr lang="en-US" b="1"/>
        </a:p>
      </dgm:t>
    </dgm:pt>
    <dgm:pt modelId="{2DE84B7D-2380-4FCB-AC73-40BD745ADCB4}" type="parTrans" cxnId="{2159AFB3-E2FF-490E-9937-DD684FBCB20C}">
      <dgm:prSet/>
      <dgm:spPr/>
      <dgm:t>
        <a:bodyPr/>
        <a:lstStyle/>
        <a:p>
          <a:pPr algn="just"/>
          <a:endParaRPr lang="en-US" b="1"/>
        </a:p>
      </dgm:t>
    </dgm:pt>
    <dgm:pt modelId="{9CCBE7A3-9D7A-432B-892C-7F6E6E60538F}" type="sibTrans" cxnId="{2159AFB3-E2FF-490E-9937-DD684FBCB20C}">
      <dgm:prSet/>
      <dgm:spPr/>
      <dgm:t>
        <a:bodyPr/>
        <a:lstStyle/>
        <a:p>
          <a:pPr algn="just"/>
          <a:endParaRPr lang="en-US" b="1"/>
        </a:p>
      </dgm:t>
    </dgm:pt>
    <dgm:pt modelId="{63592DCD-00BE-4942-9870-FC83901BD460}">
      <dgm:prSet/>
      <dgm:spPr/>
      <dgm:t>
        <a:bodyPr/>
        <a:lstStyle/>
        <a:p>
          <a:pPr algn="just"/>
          <a:r>
            <a:rPr lang="en-US" b="1" i="0"/>
            <a:t>Pengelolaan Risiko: </a:t>
          </a:r>
          <a:endParaRPr lang="en-US" b="1"/>
        </a:p>
      </dgm:t>
    </dgm:pt>
    <dgm:pt modelId="{83D70B28-B683-4BF9-9526-111E8DFC20B5}" type="parTrans" cxnId="{B47E308E-0BA3-42F5-952F-95B6432D993C}">
      <dgm:prSet/>
      <dgm:spPr/>
      <dgm:t>
        <a:bodyPr/>
        <a:lstStyle/>
        <a:p>
          <a:pPr algn="just"/>
          <a:endParaRPr lang="en-US" b="1"/>
        </a:p>
      </dgm:t>
    </dgm:pt>
    <dgm:pt modelId="{808DB151-58C1-4F08-8AE6-A9C68D5F9C62}" type="sibTrans" cxnId="{B47E308E-0BA3-42F5-952F-95B6432D993C}">
      <dgm:prSet/>
      <dgm:spPr/>
      <dgm:t>
        <a:bodyPr/>
        <a:lstStyle/>
        <a:p>
          <a:pPr algn="just"/>
          <a:endParaRPr lang="en-US" b="1"/>
        </a:p>
      </dgm:t>
    </dgm:pt>
    <dgm:pt modelId="{172A14E5-36AC-499A-A4A8-531AB563E320}">
      <dgm:prSet/>
      <dgm:spPr/>
      <dgm:t>
        <a:bodyPr/>
        <a:lstStyle/>
        <a:p>
          <a:pPr algn="just"/>
          <a:r>
            <a:rPr lang="en-US" b="1" i="0"/>
            <a:t>Memfasilitasi identifikasi, penilaian, dan mitigasi risiko keamanan, memungkinkan perusahaan untuk memprioritaskan upaya dan sumber daya keamanan mereka.</a:t>
          </a:r>
          <a:endParaRPr lang="en-US" b="1"/>
        </a:p>
      </dgm:t>
    </dgm:pt>
    <dgm:pt modelId="{D87C4D98-DC31-488F-BC8B-A656B26C9FB6}" type="parTrans" cxnId="{D2E16C8B-2749-409B-B573-1C6093EB758B}">
      <dgm:prSet/>
      <dgm:spPr/>
      <dgm:t>
        <a:bodyPr/>
        <a:lstStyle/>
        <a:p>
          <a:pPr algn="just"/>
          <a:endParaRPr lang="en-US" b="1"/>
        </a:p>
      </dgm:t>
    </dgm:pt>
    <dgm:pt modelId="{FD0CF27A-5901-487C-8CB4-A7AAC05E61EF}" type="sibTrans" cxnId="{D2E16C8B-2749-409B-B573-1C6093EB758B}">
      <dgm:prSet/>
      <dgm:spPr/>
      <dgm:t>
        <a:bodyPr/>
        <a:lstStyle/>
        <a:p>
          <a:pPr algn="just"/>
          <a:endParaRPr lang="en-US" b="1"/>
        </a:p>
      </dgm:t>
    </dgm:pt>
    <dgm:pt modelId="{9162CB06-B244-4071-BDD7-89F2FCC6CAC9}">
      <dgm:prSet/>
      <dgm:spPr/>
      <dgm:t>
        <a:bodyPr/>
        <a:lstStyle/>
        <a:p>
          <a:pPr algn="just"/>
          <a:r>
            <a:rPr lang="en-US" b="1" i="0"/>
            <a:t>Kepatuhan: </a:t>
          </a:r>
          <a:endParaRPr lang="en-US" b="1"/>
        </a:p>
      </dgm:t>
    </dgm:pt>
    <dgm:pt modelId="{0A603102-CB36-42FD-98B5-56F44CA81793}" type="parTrans" cxnId="{9321633C-B687-4EE3-9294-6B54DF515B39}">
      <dgm:prSet/>
      <dgm:spPr/>
      <dgm:t>
        <a:bodyPr/>
        <a:lstStyle/>
        <a:p>
          <a:pPr algn="just"/>
          <a:endParaRPr lang="en-US" b="1"/>
        </a:p>
      </dgm:t>
    </dgm:pt>
    <dgm:pt modelId="{C9AAD098-757B-4936-AA0C-5DC3C7F8816E}" type="sibTrans" cxnId="{9321633C-B687-4EE3-9294-6B54DF515B39}">
      <dgm:prSet/>
      <dgm:spPr/>
      <dgm:t>
        <a:bodyPr/>
        <a:lstStyle/>
        <a:p>
          <a:pPr algn="just"/>
          <a:endParaRPr lang="en-US" b="1"/>
        </a:p>
      </dgm:t>
    </dgm:pt>
    <dgm:pt modelId="{6B36F5FC-423C-498A-95BB-8033DB98037D}">
      <dgm:prSet/>
      <dgm:spPr/>
      <dgm:t>
        <a:bodyPr/>
        <a:lstStyle/>
        <a:p>
          <a:pPr algn="just"/>
          <a:r>
            <a:rPr lang="en-US" b="1" i="0"/>
            <a:t>Membantu memastikan bahwa sistem dan proses keamanan data mematuhi standar dan regulasi keamanan data yang relevan, seperti GDPR, HIPAA, atau PCI-DSS.</a:t>
          </a:r>
          <a:endParaRPr lang="en-US" b="1"/>
        </a:p>
      </dgm:t>
    </dgm:pt>
    <dgm:pt modelId="{869A54B3-AFAD-4B0C-930A-661CC45488E8}" type="parTrans" cxnId="{33458E0C-E033-4A57-AE19-756B4A55414B}">
      <dgm:prSet/>
      <dgm:spPr/>
      <dgm:t>
        <a:bodyPr/>
        <a:lstStyle/>
        <a:p>
          <a:pPr algn="just"/>
          <a:endParaRPr lang="en-US" b="1"/>
        </a:p>
      </dgm:t>
    </dgm:pt>
    <dgm:pt modelId="{25DAB40E-D0A3-4A6B-BDD1-2B53F49092FC}" type="sibTrans" cxnId="{33458E0C-E033-4A57-AE19-756B4A55414B}">
      <dgm:prSet/>
      <dgm:spPr/>
      <dgm:t>
        <a:bodyPr/>
        <a:lstStyle/>
        <a:p>
          <a:pPr algn="just"/>
          <a:endParaRPr lang="en-US" b="1"/>
        </a:p>
      </dgm:t>
    </dgm:pt>
    <dgm:pt modelId="{395C0307-38E6-4905-B2D7-55DA87BEDA5F}" type="pres">
      <dgm:prSet presAssocID="{361B0A42-948A-4AAE-AE10-E9A6A2837929}" presName="linear" presStyleCnt="0">
        <dgm:presLayoutVars>
          <dgm:animLvl val="lvl"/>
          <dgm:resizeHandles val="exact"/>
        </dgm:presLayoutVars>
      </dgm:prSet>
      <dgm:spPr/>
    </dgm:pt>
    <dgm:pt modelId="{6C955CBA-7C45-4A69-A314-EAD83C50EDB7}" type="pres">
      <dgm:prSet presAssocID="{D97FD905-EE94-4055-9543-1F02F4AE6D32}" presName="parentText" presStyleLbl="node1" presStyleIdx="0" presStyleCnt="3">
        <dgm:presLayoutVars>
          <dgm:chMax val="0"/>
          <dgm:bulletEnabled val="1"/>
        </dgm:presLayoutVars>
      </dgm:prSet>
      <dgm:spPr/>
    </dgm:pt>
    <dgm:pt modelId="{A48DE210-E70E-4866-952F-F7409B459DA2}" type="pres">
      <dgm:prSet presAssocID="{D97FD905-EE94-4055-9543-1F02F4AE6D32}" presName="childText" presStyleLbl="revTx" presStyleIdx="0" presStyleCnt="3">
        <dgm:presLayoutVars>
          <dgm:bulletEnabled val="1"/>
        </dgm:presLayoutVars>
      </dgm:prSet>
      <dgm:spPr/>
    </dgm:pt>
    <dgm:pt modelId="{7CDB8028-25E7-47D4-A184-5D47D285D612}" type="pres">
      <dgm:prSet presAssocID="{63592DCD-00BE-4942-9870-FC83901BD460}" presName="parentText" presStyleLbl="node1" presStyleIdx="1" presStyleCnt="3">
        <dgm:presLayoutVars>
          <dgm:chMax val="0"/>
          <dgm:bulletEnabled val="1"/>
        </dgm:presLayoutVars>
      </dgm:prSet>
      <dgm:spPr/>
    </dgm:pt>
    <dgm:pt modelId="{972581E1-DD4D-46EA-8D25-A55F6809C510}" type="pres">
      <dgm:prSet presAssocID="{63592DCD-00BE-4942-9870-FC83901BD460}" presName="childText" presStyleLbl="revTx" presStyleIdx="1" presStyleCnt="3">
        <dgm:presLayoutVars>
          <dgm:bulletEnabled val="1"/>
        </dgm:presLayoutVars>
      </dgm:prSet>
      <dgm:spPr/>
    </dgm:pt>
    <dgm:pt modelId="{124C3604-D50B-473C-AB58-EA2A2A139D5D}" type="pres">
      <dgm:prSet presAssocID="{9162CB06-B244-4071-BDD7-89F2FCC6CAC9}" presName="parentText" presStyleLbl="node1" presStyleIdx="2" presStyleCnt="3">
        <dgm:presLayoutVars>
          <dgm:chMax val="0"/>
          <dgm:bulletEnabled val="1"/>
        </dgm:presLayoutVars>
      </dgm:prSet>
      <dgm:spPr/>
    </dgm:pt>
    <dgm:pt modelId="{2EA08EFA-984C-40EB-A2BE-EBDE1B4C3515}" type="pres">
      <dgm:prSet presAssocID="{9162CB06-B244-4071-BDD7-89F2FCC6CAC9}" presName="childText" presStyleLbl="revTx" presStyleIdx="2" presStyleCnt="3">
        <dgm:presLayoutVars>
          <dgm:bulletEnabled val="1"/>
        </dgm:presLayoutVars>
      </dgm:prSet>
      <dgm:spPr/>
    </dgm:pt>
  </dgm:ptLst>
  <dgm:cxnLst>
    <dgm:cxn modelId="{72976807-07AE-4A1E-BA2F-1B20FFD48D81}" type="presOf" srcId="{E5DCADCA-97C0-4506-8FCA-A85FBE895999}" destId="{A48DE210-E70E-4866-952F-F7409B459DA2}" srcOrd="0" destOrd="0" presId="urn:microsoft.com/office/officeart/2005/8/layout/vList2"/>
    <dgm:cxn modelId="{33458E0C-E033-4A57-AE19-756B4A55414B}" srcId="{9162CB06-B244-4071-BDD7-89F2FCC6CAC9}" destId="{6B36F5FC-423C-498A-95BB-8033DB98037D}" srcOrd="0" destOrd="0" parTransId="{869A54B3-AFAD-4B0C-930A-661CC45488E8}" sibTransId="{25DAB40E-D0A3-4A6B-BDD1-2B53F49092FC}"/>
    <dgm:cxn modelId="{0ECD5222-52DC-46F7-A8C9-D0F8A0DC4BC5}" type="presOf" srcId="{172A14E5-36AC-499A-A4A8-531AB563E320}" destId="{972581E1-DD4D-46EA-8D25-A55F6809C510}" srcOrd="0" destOrd="0" presId="urn:microsoft.com/office/officeart/2005/8/layout/vList2"/>
    <dgm:cxn modelId="{9321633C-B687-4EE3-9294-6B54DF515B39}" srcId="{361B0A42-948A-4AAE-AE10-E9A6A2837929}" destId="{9162CB06-B244-4071-BDD7-89F2FCC6CAC9}" srcOrd="2" destOrd="0" parTransId="{0A603102-CB36-42FD-98B5-56F44CA81793}" sibTransId="{C9AAD098-757B-4936-AA0C-5DC3C7F8816E}"/>
    <dgm:cxn modelId="{D8C72849-236D-44E8-821F-4EAACBDC8ACA}" type="presOf" srcId="{9162CB06-B244-4071-BDD7-89F2FCC6CAC9}" destId="{124C3604-D50B-473C-AB58-EA2A2A139D5D}" srcOrd="0" destOrd="0" presId="urn:microsoft.com/office/officeart/2005/8/layout/vList2"/>
    <dgm:cxn modelId="{C02DC449-D32B-4062-B2DA-4219E4947B98}" type="presOf" srcId="{63592DCD-00BE-4942-9870-FC83901BD460}" destId="{7CDB8028-25E7-47D4-A184-5D47D285D612}" srcOrd="0" destOrd="0" presId="urn:microsoft.com/office/officeart/2005/8/layout/vList2"/>
    <dgm:cxn modelId="{D2E16C8B-2749-409B-B573-1C6093EB758B}" srcId="{63592DCD-00BE-4942-9870-FC83901BD460}" destId="{172A14E5-36AC-499A-A4A8-531AB563E320}" srcOrd="0" destOrd="0" parTransId="{D87C4D98-DC31-488F-BC8B-A656B26C9FB6}" sibTransId="{FD0CF27A-5901-487C-8CB4-A7AAC05E61EF}"/>
    <dgm:cxn modelId="{B47E308E-0BA3-42F5-952F-95B6432D993C}" srcId="{361B0A42-948A-4AAE-AE10-E9A6A2837929}" destId="{63592DCD-00BE-4942-9870-FC83901BD460}" srcOrd="1" destOrd="0" parTransId="{83D70B28-B683-4BF9-9526-111E8DFC20B5}" sibTransId="{808DB151-58C1-4F08-8AE6-A9C68D5F9C62}"/>
    <dgm:cxn modelId="{2159AFB3-E2FF-490E-9937-DD684FBCB20C}" srcId="{D97FD905-EE94-4055-9543-1F02F4AE6D32}" destId="{E5DCADCA-97C0-4506-8FCA-A85FBE895999}" srcOrd="0" destOrd="0" parTransId="{2DE84B7D-2380-4FCB-AC73-40BD745ADCB4}" sibTransId="{9CCBE7A3-9D7A-432B-892C-7F6E6E60538F}"/>
    <dgm:cxn modelId="{D95BD3B7-5CC9-4A0E-8871-1E3EF87737AE}" type="presOf" srcId="{D97FD905-EE94-4055-9543-1F02F4AE6D32}" destId="{6C955CBA-7C45-4A69-A314-EAD83C50EDB7}" srcOrd="0" destOrd="0" presId="urn:microsoft.com/office/officeart/2005/8/layout/vList2"/>
    <dgm:cxn modelId="{647967C2-D63D-4853-A963-CA55B286608F}" type="presOf" srcId="{361B0A42-948A-4AAE-AE10-E9A6A2837929}" destId="{395C0307-38E6-4905-B2D7-55DA87BEDA5F}" srcOrd="0" destOrd="0" presId="urn:microsoft.com/office/officeart/2005/8/layout/vList2"/>
    <dgm:cxn modelId="{A54C79C3-46EE-4971-9AC7-8CCF1EC5C331}" srcId="{361B0A42-948A-4AAE-AE10-E9A6A2837929}" destId="{D97FD905-EE94-4055-9543-1F02F4AE6D32}" srcOrd="0" destOrd="0" parTransId="{0C19C3C2-8766-4BF8-8BF8-064A31E2C1D9}" sibTransId="{595BC1E2-2E57-40CF-8252-2E4666872446}"/>
    <dgm:cxn modelId="{D96081ED-CC5E-4905-81A9-681403CAB476}" type="presOf" srcId="{6B36F5FC-423C-498A-95BB-8033DB98037D}" destId="{2EA08EFA-984C-40EB-A2BE-EBDE1B4C3515}" srcOrd="0" destOrd="0" presId="urn:microsoft.com/office/officeart/2005/8/layout/vList2"/>
    <dgm:cxn modelId="{C5781A46-D43F-4869-B682-3E9C886AF772}" type="presParOf" srcId="{395C0307-38E6-4905-B2D7-55DA87BEDA5F}" destId="{6C955CBA-7C45-4A69-A314-EAD83C50EDB7}" srcOrd="0" destOrd="0" presId="urn:microsoft.com/office/officeart/2005/8/layout/vList2"/>
    <dgm:cxn modelId="{A3A89185-8F97-46DB-B9DF-8119588873CF}" type="presParOf" srcId="{395C0307-38E6-4905-B2D7-55DA87BEDA5F}" destId="{A48DE210-E70E-4866-952F-F7409B459DA2}" srcOrd="1" destOrd="0" presId="urn:microsoft.com/office/officeart/2005/8/layout/vList2"/>
    <dgm:cxn modelId="{4BA7B1C2-74C2-440D-A41A-CA39C8B15ED3}" type="presParOf" srcId="{395C0307-38E6-4905-B2D7-55DA87BEDA5F}" destId="{7CDB8028-25E7-47D4-A184-5D47D285D612}" srcOrd="2" destOrd="0" presId="urn:microsoft.com/office/officeart/2005/8/layout/vList2"/>
    <dgm:cxn modelId="{955D3C0E-AD70-4D30-86CC-FF17D88EB349}" type="presParOf" srcId="{395C0307-38E6-4905-B2D7-55DA87BEDA5F}" destId="{972581E1-DD4D-46EA-8D25-A55F6809C510}" srcOrd="3" destOrd="0" presId="urn:microsoft.com/office/officeart/2005/8/layout/vList2"/>
    <dgm:cxn modelId="{7BC4EA36-BACC-42D3-AE29-A3E0B0039AC8}" type="presParOf" srcId="{395C0307-38E6-4905-B2D7-55DA87BEDA5F}" destId="{124C3604-D50B-473C-AB58-EA2A2A139D5D}" srcOrd="4" destOrd="0" presId="urn:microsoft.com/office/officeart/2005/8/layout/vList2"/>
    <dgm:cxn modelId="{A7DFBF05-7704-40B8-9185-714C267D613C}" type="presParOf" srcId="{395C0307-38E6-4905-B2D7-55DA87BEDA5F}" destId="{2EA08EFA-984C-40EB-A2BE-EBDE1B4C351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9DC9-F967-46A6-B07A-5A52552B5111}">
      <dsp:nvSpPr>
        <dsp:cNvPr id="0" name=""/>
        <dsp:cNvSpPr/>
      </dsp:nvSpPr>
      <dsp:spPr>
        <a:xfrm>
          <a:off x="715205" y="156"/>
          <a:ext cx="1085132" cy="10851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62C5-CA6A-4AE7-BE60-021A02C58117}">
      <dsp:nvSpPr>
        <dsp:cNvPr id="0" name=""/>
        <dsp:cNvSpPr/>
      </dsp:nvSpPr>
      <dsp:spPr>
        <a:xfrm>
          <a:off x="946463" y="231414"/>
          <a:ext cx="622617" cy="622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8B06C-1613-4059-8CA9-4B585B75CD83}">
      <dsp:nvSpPr>
        <dsp:cNvPr id="0" name=""/>
        <dsp:cNvSpPr/>
      </dsp:nvSpPr>
      <dsp:spPr>
        <a:xfrm>
          <a:off x="368319" y="1423281"/>
          <a:ext cx="1778906" cy="933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id-ID" sz="2000" b="1" kern="1200" dirty="0"/>
            <a:t>LOGICAL DATA DIAGRAM</a:t>
          </a:r>
          <a:endParaRPr lang="en-US" sz="2000" b="1" kern="1200" dirty="0"/>
        </a:p>
      </dsp:txBody>
      <dsp:txXfrm>
        <a:off x="368319" y="1423281"/>
        <a:ext cx="1778906" cy="933925"/>
      </dsp:txXfrm>
    </dsp:sp>
    <dsp:sp modelId="{324840A6-FF0C-43D5-90C5-D5A3F9B0AE25}">
      <dsp:nvSpPr>
        <dsp:cNvPr id="0" name=""/>
        <dsp:cNvSpPr/>
      </dsp:nvSpPr>
      <dsp:spPr>
        <a:xfrm>
          <a:off x="2805420" y="156"/>
          <a:ext cx="1085132" cy="1085132"/>
        </a:xfrm>
        <a:prstGeom prst="ellipse">
          <a:avLst/>
        </a:prstGeom>
        <a:solidFill>
          <a:schemeClr val="accent2">
            <a:hueOff val="9759"/>
            <a:satOff val="-6719"/>
            <a:lumOff val="-1716"/>
            <a:alphaOff val="0"/>
          </a:schemeClr>
        </a:solidFill>
        <a:ln>
          <a:noFill/>
        </a:ln>
        <a:effectLst/>
      </dsp:spPr>
      <dsp:style>
        <a:lnRef idx="0">
          <a:scrgbClr r="0" g="0" b="0"/>
        </a:lnRef>
        <a:fillRef idx="1">
          <a:scrgbClr r="0" g="0" b="0"/>
        </a:fillRef>
        <a:effectRef idx="0">
          <a:scrgbClr r="0" g="0" b="0"/>
        </a:effectRef>
        <a:fontRef idx="minor"/>
      </dsp:style>
    </dsp:sp>
    <dsp:sp modelId="{59BA8133-B518-4537-9881-3822CD7CAD06}">
      <dsp:nvSpPr>
        <dsp:cNvPr id="0" name=""/>
        <dsp:cNvSpPr/>
      </dsp:nvSpPr>
      <dsp:spPr>
        <a:xfrm>
          <a:off x="3036678" y="231414"/>
          <a:ext cx="622617" cy="622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5DF5E2-29DF-4330-A157-BCD37FD12928}">
      <dsp:nvSpPr>
        <dsp:cNvPr id="0" name=""/>
        <dsp:cNvSpPr/>
      </dsp:nvSpPr>
      <dsp:spPr>
        <a:xfrm>
          <a:off x="2458533" y="1423281"/>
          <a:ext cx="1778906" cy="933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id-ID" sz="2000" b="1" kern="1200" dirty="0"/>
            <a:t>DATA DISSEMINATION DIAGRAM</a:t>
          </a:r>
          <a:endParaRPr lang="en-US" sz="2000" b="1" kern="1200" dirty="0"/>
        </a:p>
      </dsp:txBody>
      <dsp:txXfrm>
        <a:off x="2458533" y="1423281"/>
        <a:ext cx="1778906" cy="933925"/>
      </dsp:txXfrm>
    </dsp:sp>
    <dsp:sp modelId="{8A9D0615-74BE-404B-8F88-7FCE70F9CA5E}">
      <dsp:nvSpPr>
        <dsp:cNvPr id="0" name=""/>
        <dsp:cNvSpPr/>
      </dsp:nvSpPr>
      <dsp:spPr>
        <a:xfrm>
          <a:off x="4895635" y="156"/>
          <a:ext cx="1085132" cy="1085132"/>
        </a:xfrm>
        <a:prstGeom prst="ellipse">
          <a:avLst/>
        </a:prstGeom>
        <a:solidFill>
          <a:schemeClr val="accent2">
            <a:hueOff val="19519"/>
            <a:satOff val="-13438"/>
            <a:lumOff val="-3431"/>
            <a:alphaOff val="0"/>
          </a:schemeClr>
        </a:solidFill>
        <a:ln>
          <a:noFill/>
        </a:ln>
        <a:effectLst/>
      </dsp:spPr>
      <dsp:style>
        <a:lnRef idx="0">
          <a:scrgbClr r="0" g="0" b="0"/>
        </a:lnRef>
        <a:fillRef idx="1">
          <a:scrgbClr r="0" g="0" b="0"/>
        </a:fillRef>
        <a:effectRef idx="0">
          <a:scrgbClr r="0" g="0" b="0"/>
        </a:effectRef>
        <a:fontRef idx="minor"/>
      </dsp:style>
    </dsp:sp>
    <dsp:sp modelId="{5FF658BC-830B-42C7-99ED-06DBBA838B7B}">
      <dsp:nvSpPr>
        <dsp:cNvPr id="0" name=""/>
        <dsp:cNvSpPr/>
      </dsp:nvSpPr>
      <dsp:spPr>
        <a:xfrm>
          <a:off x="5126893" y="231414"/>
          <a:ext cx="622617" cy="622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EF6C5-8837-48BB-9ADC-2C179D03188A}">
      <dsp:nvSpPr>
        <dsp:cNvPr id="0" name=""/>
        <dsp:cNvSpPr/>
      </dsp:nvSpPr>
      <dsp:spPr>
        <a:xfrm>
          <a:off x="4548748" y="1423281"/>
          <a:ext cx="1778906" cy="933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id-ID" sz="2000" b="1" kern="1200" dirty="0"/>
            <a:t>DATA SECURITY DIAGRAM</a:t>
          </a:r>
          <a:endParaRPr lang="en-US" sz="2000" b="1" kern="1200" dirty="0"/>
        </a:p>
      </dsp:txBody>
      <dsp:txXfrm>
        <a:off x="4548748" y="1423281"/>
        <a:ext cx="1778906" cy="933925"/>
      </dsp:txXfrm>
    </dsp:sp>
    <dsp:sp modelId="{D5CD9DDE-68C5-495B-B881-A7D1BF1D1A6B}">
      <dsp:nvSpPr>
        <dsp:cNvPr id="0" name=""/>
        <dsp:cNvSpPr/>
      </dsp:nvSpPr>
      <dsp:spPr>
        <a:xfrm>
          <a:off x="1760313" y="2801933"/>
          <a:ext cx="1085132" cy="1085132"/>
        </a:xfrm>
        <a:prstGeom prst="ellipse">
          <a:avLst/>
        </a:prstGeom>
        <a:solidFill>
          <a:schemeClr val="accent2">
            <a:hueOff val="29278"/>
            <a:satOff val="-20157"/>
            <a:lumOff val="-5147"/>
            <a:alphaOff val="0"/>
          </a:schemeClr>
        </a:solidFill>
        <a:ln>
          <a:noFill/>
        </a:ln>
        <a:effectLst/>
      </dsp:spPr>
      <dsp:style>
        <a:lnRef idx="0">
          <a:scrgbClr r="0" g="0" b="0"/>
        </a:lnRef>
        <a:fillRef idx="1">
          <a:scrgbClr r="0" g="0" b="0"/>
        </a:fillRef>
        <a:effectRef idx="0">
          <a:scrgbClr r="0" g="0" b="0"/>
        </a:effectRef>
        <a:fontRef idx="minor"/>
      </dsp:style>
    </dsp:sp>
    <dsp:sp modelId="{17B69EC2-A93C-4A52-83BD-36A8270485D8}">
      <dsp:nvSpPr>
        <dsp:cNvPr id="0" name=""/>
        <dsp:cNvSpPr/>
      </dsp:nvSpPr>
      <dsp:spPr>
        <a:xfrm>
          <a:off x="1991570" y="3033191"/>
          <a:ext cx="622617" cy="622617"/>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3E5DF9-A6E6-4A1A-A127-A9324939F619}">
      <dsp:nvSpPr>
        <dsp:cNvPr id="0" name=""/>
        <dsp:cNvSpPr/>
      </dsp:nvSpPr>
      <dsp:spPr>
        <a:xfrm>
          <a:off x="1413426" y="4225058"/>
          <a:ext cx="1778906" cy="933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id-ID" sz="2000" b="1" kern="1200" dirty="0"/>
            <a:t>DATA MIGRATION DIAGRAM</a:t>
          </a:r>
          <a:endParaRPr lang="en-US" sz="2000" b="1" kern="1200" dirty="0"/>
        </a:p>
      </dsp:txBody>
      <dsp:txXfrm>
        <a:off x="1413426" y="4225058"/>
        <a:ext cx="1778906" cy="933925"/>
      </dsp:txXfrm>
    </dsp:sp>
    <dsp:sp modelId="{2807C1A6-658D-45C1-96F9-06DF6B5D6BE1}">
      <dsp:nvSpPr>
        <dsp:cNvPr id="0" name=""/>
        <dsp:cNvSpPr/>
      </dsp:nvSpPr>
      <dsp:spPr>
        <a:xfrm>
          <a:off x="3850528" y="2801933"/>
          <a:ext cx="1085132" cy="1085132"/>
        </a:xfrm>
        <a:prstGeom prst="ellipse">
          <a:avLst/>
        </a:prstGeom>
        <a:solidFill>
          <a:schemeClr val="accent2">
            <a:hueOff val="39038"/>
            <a:satOff val="-26876"/>
            <a:lumOff val="-6863"/>
            <a:alphaOff val="0"/>
          </a:schemeClr>
        </a:solidFill>
        <a:ln>
          <a:noFill/>
        </a:ln>
        <a:effectLst/>
      </dsp:spPr>
      <dsp:style>
        <a:lnRef idx="0">
          <a:scrgbClr r="0" g="0" b="0"/>
        </a:lnRef>
        <a:fillRef idx="1">
          <a:scrgbClr r="0" g="0" b="0"/>
        </a:fillRef>
        <a:effectRef idx="0">
          <a:scrgbClr r="0" g="0" b="0"/>
        </a:effectRef>
        <a:fontRef idx="minor"/>
      </dsp:style>
    </dsp:sp>
    <dsp:sp modelId="{BDA388C0-6B67-4536-A131-C5A0BA0BDAF1}">
      <dsp:nvSpPr>
        <dsp:cNvPr id="0" name=""/>
        <dsp:cNvSpPr/>
      </dsp:nvSpPr>
      <dsp:spPr>
        <a:xfrm>
          <a:off x="4081785" y="3033191"/>
          <a:ext cx="622617" cy="622617"/>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B497EC-D31F-489D-8DDB-88D1F92193E6}">
      <dsp:nvSpPr>
        <dsp:cNvPr id="0" name=""/>
        <dsp:cNvSpPr/>
      </dsp:nvSpPr>
      <dsp:spPr>
        <a:xfrm>
          <a:off x="3503641" y="4225058"/>
          <a:ext cx="1778906" cy="933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dirty="0"/>
            <a:t>SERVICE DATA DIAGRAM</a:t>
          </a:r>
        </a:p>
      </dsp:txBody>
      <dsp:txXfrm>
        <a:off x="3503641" y="4225058"/>
        <a:ext cx="1778906" cy="9339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0B074-DA97-4097-8EA1-C7A87934745A}">
      <dsp:nvSpPr>
        <dsp:cNvPr id="0" name=""/>
        <dsp:cNvSpPr/>
      </dsp:nvSpPr>
      <dsp:spPr>
        <a:xfrm>
          <a:off x="0" y="139921"/>
          <a:ext cx="10058399" cy="7435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a:lnSpc>
              <a:spcPct val="90000"/>
            </a:lnSpc>
            <a:spcBef>
              <a:spcPct val="0"/>
            </a:spcBef>
            <a:spcAft>
              <a:spcPct val="35000"/>
            </a:spcAft>
            <a:buFont typeface="Arial" panose="020B0604020202020204" pitchFamily="34" charset="0"/>
            <a:buNone/>
          </a:pPr>
          <a:r>
            <a:rPr lang="en-US" sz="3100" b="1" i="0" kern="1200" dirty="0" err="1"/>
            <a:t>Peningkatan</a:t>
          </a:r>
          <a:r>
            <a:rPr lang="en-US" sz="3100" b="1" i="0" kern="1200" dirty="0"/>
            <a:t> </a:t>
          </a:r>
          <a:r>
            <a:rPr lang="en-US" sz="3100" b="1" i="0" kern="1200" dirty="0" err="1"/>
            <a:t>Keamanan</a:t>
          </a:r>
          <a:r>
            <a:rPr lang="en-US" sz="3100" b="1" i="0" kern="1200" dirty="0"/>
            <a:t>:</a:t>
          </a:r>
        </a:p>
      </dsp:txBody>
      <dsp:txXfrm>
        <a:off x="36296" y="176217"/>
        <a:ext cx="9985807" cy="670943"/>
      </dsp:txXfrm>
    </dsp:sp>
    <dsp:sp modelId="{35A134AE-C8D6-469C-A8AA-E1DD98AC8935}">
      <dsp:nvSpPr>
        <dsp:cNvPr id="0" name=""/>
        <dsp:cNvSpPr/>
      </dsp:nvSpPr>
      <dsp:spPr>
        <a:xfrm>
          <a:off x="0" y="883456"/>
          <a:ext cx="10058399"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9370" rIns="220472" bIns="39370" numCol="1" spcCol="1270" anchor="t" anchorCtr="0">
          <a:noAutofit/>
        </a:bodyPr>
        <a:lstStyle/>
        <a:p>
          <a:pPr marL="228600" lvl="1" indent="-228600" algn="just" defTabSz="1066800">
            <a:lnSpc>
              <a:spcPct val="90000"/>
            </a:lnSpc>
            <a:spcBef>
              <a:spcPct val="0"/>
            </a:spcBef>
            <a:spcAft>
              <a:spcPct val="20000"/>
            </a:spcAft>
            <a:buFont typeface="Arial" panose="020B0604020202020204" pitchFamily="34" charset="0"/>
            <a:buChar char="•"/>
          </a:pPr>
          <a:r>
            <a:rPr lang="en-US" sz="2400" b="1" i="0" kern="1200" dirty="0" err="1"/>
            <a:t>Menyediakan</a:t>
          </a:r>
          <a:r>
            <a:rPr lang="en-US" sz="2400" b="1" i="0" kern="1200" dirty="0"/>
            <a:t> </a:t>
          </a:r>
          <a:r>
            <a:rPr lang="en-US" sz="2400" b="1" i="0" kern="1200" dirty="0" err="1"/>
            <a:t>dasar</a:t>
          </a:r>
          <a:r>
            <a:rPr lang="en-US" sz="2400" b="1" i="0" kern="1200" dirty="0"/>
            <a:t> </a:t>
          </a:r>
          <a:r>
            <a:rPr lang="en-US" sz="2400" b="1" i="0" kern="1200" dirty="0" err="1"/>
            <a:t>untuk</a:t>
          </a:r>
          <a:r>
            <a:rPr lang="en-US" sz="2400" b="1" i="0" kern="1200" dirty="0"/>
            <a:t> </a:t>
          </a:r>
          <a:r>
            <a:rPr lang="en-US" sz="2400" b="1" i="0" kern="1200" dirty="0" err="1"/>
            <a:t>mengaudit</a:t>
          </a:r>
          <a:r>
            <a:rPr lang="en-US" sz="2400" b="1" i="0" kern="1200" dirty="0"/>
            <a:t> dan </a:t>
          </a:r>
          <a:r>
            <a:rPr lang="en-US" sz="2400" b="1" i="0" kern="1200" dirty="0" err="1"/>
            <a:t>meninjau</a:t>
          </a:r>
          <a:r>
            <a:rPr lang="en-US" sz="2400" b="1" i="0" kern="1200" dirty="0"/>
            <a:t> </a:t>
          </a:r>
          <a:r>
            <a:rPr lang="en-US" sz="2400" b="1" i="0" kern="1200" dirty="0" err="1"/>
            <a:t>keamanan</a:t>
          </a:r>
          <a:r>
            <a:rPr lang="en-US" sz="2400" b="1" i="0" kern="1200" dirty="0"/>
            <a:t> data, </a:t>
          </a:r>
          <a:r>
            <a:rPr lang="en-US" sz="2400" b="1" i="0" kern="1200" dirty="0" err="1"/>
            <a:t>mengidentifikasi</a:t>
          </a:r>
          <a:r>
            <a:rPr lang="en-US" sz="2400" b="1" i="0" kern="1200" dirty="0"/>
            <a:t> area yang </a:t>
          </a:r>
          <a:r>
            <a:rPr lang="en-US" sz="2400" b="1" i="0" kern="1200" dirty="0" err="1"/>
            <a:t>memerlukan</a:t>
          </a:r>
          <a:r>
            <a:rPr lang="en-US" sz="2400" b="1" i="0" kern="1200" dirty="0"/>
            <a:t> </a:t>
          </a:r>
          <a:r>
            <a:rPr lang="en-US" sz="2400" b="1" i="0" kern="1200" dirty="0" err="1"/>
            <a:t>peningkatan</a:t>
          </a:r>
          <a:r>
            <a:rPr lang="en-US" sz="2400" b="1" i="0" kern="1200" dirty="0"/>
            <a:t> </a:t>
          </a:r>
          <a:r>
            <a:rPr lang="en-US" sz="2400" b="1" i="0" kern="1200" dirty="0" err="1"/>
            <a:t>atau</a:t>
          </a:r>
          <a:r>
            <a:rPr lang="en-US" sz="2400" b="1" i="0" kern="1200" dirty="0"/>
            <a:t> </a:t>
          </a:r>
          <a:r>
            <a:rPr lang="en-US" sz="2400" b="1" i="0" kern="1200" dirty="0" err="1"/>
            <a:t>penyesuaian</a:t>
          </a:r>
          <a:r>
            <a:rPr lang="en-US" sz="2400" b="1" i="0" kern="1200" dirty="0"/>
            <a:t>.</a:t>
          </a:r>
        </a:p>
      </dsp:txBody>
      <dsp:txXfrm>
        <a:off x="0" y="883456"/>
        <a:ext cx="10058399" cy="753997"/>
      </dsp:txXfrm>
    </dsp:sp>
    <dsp:sp modelId="{B65E121A-3CE7-4628-813D-9BFA5450A4A1}">
      <dsp:nvSpPr>
        <dsp:cNvPr id="0" name=""/>
        <dsp:cNvSpPr/>
      </dsp:nvSpPr>
      <dsp:spPr>
        <a:xfrm>
          <a:off x="0" y="1637453"/>
          <a:ext cx="10058399" cy="7435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a:lnSpc>
              <a:spcPct val="90000"/>
            </a:lnSpc>
            <a:spcBef>
              <a:spcPct val="0"/>
            </a:spcBef>
            <a:spcAft>
              <a:spcPct val="35000"/>
            </a:spcAft>
            <a:buFont typeface="Arial" panose="020B0604020202020204" pitchFamily="34" charset="0"/>
            <a:buNone/>
          </a:pPr>
          <a:r>
            <a:rPr lang="en-US" sz="3100" b="1" i="0" kern="1200" dirty="0" err="1"/>
            <a:t>Komunikasi</a:t>
          </a:r>
          <a:r>
            <a:rPr lang="en-US" sz="3100" b="1" i="0" kern="1200" dirty="0"/>
            <a:t>:</a:t>
          </a:r>
        </a:p>
      </dsp:txBody>
      <dsp:txXfrm>
        <a:off x="36296" y="1673749"/>
        <a:ext cx="9985807" cy="670943"/>
      </dsp:txXfrm>
    </dsp:sp>
    <dsp:sp modelId="{003B5476-FDB8-4810-8E20-3BCC18879A64}">
      <dsp:nvSpPr>
        <dsp:cNvPr id="0" name=""/>
        <dsp:cNvSpPr/>
      </dsp:nvSpPr>
      <dsp:spPr>
        <a:xfrm>
          <a:off x="0" y="2380988"/>
          <a:ext cx="10058399"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9370" rIns="220472" bIns="39370" numCol="1" spcCol="1270" anchor="t" anchorCtr="0">
          <a:noAutofit/>
        </a:bodyPr>
        <a:lstStyle/>
        <a:p>
          <a:pPr marL="228600" lvl="1" indent="-228600" algn="just" defTabSz="1066800">
            <a:lnSpc>
              <a:spcPct val="90000"/>
            </a:lnSpc>
            <a:spcBef>
              <a:spcPct val="0"/>
            </a:spcBef>
            <a:spcAft>
              <a:spcPct val="20000"/>
            </a:spcAft>
            <a:buFont typeface="Arial" panose="020B0604020202020204" pitchFamily="34" charset="0"/>
            <a:buChar char="•"/>
          </a:pPr>
          <a:r>
            <a:rPr lang="en-US" sz="2400" b="1" i="0" kern="1200" dirty="0" err="1"/>
            <a:t>Memudahkan</a:t>
          </a:r>
          <a:r>
            <a:rPr lang="en-US" sz="2400" b="1" i="0" kern="1200" dirty="0"/>
            <a:t> </a:t>
          </a:r>
          <a:r>
            <a:rPr lang="en-US" sz="2400" b="1" i="0" kern="1200" dirty="0" err="1"/>
            <a:t>komunikasi</a:t>
          </a:r>
          <a:r>
            <a:rPr lang="en-US" sz="2400" b="1" i="0" kern="1200" dirty="0"/>
            <a:t> strategi dan </a:t>
          </a:r>
          <a:r>
            <a:rPr lang="en-US" sz="2400" b="1" i="0" kern="1200" dirty="0" err="1"/>
            <a:t>kebijakan</a:t>
          </a:r>
          <a:r>
            <a:rPr lang="en-US" sz="2400" b="1" i="0" kern="1200" dirty="0"/>
            <a:t> </a:t>
          </a:r>
          <a:r>
            <a:rPr lang="en-US" sz="2400" b="1" i="0" kern="1200" dirty="0" err="1"/>
            <a:t>keamanan</a:t>
          </a:r>
          <a:r>
            <a:rPr lang="en-US" sz="2400" b="1" i="0" kern="1200" dirty="0"/>
            <a:t> </a:t>
          </a:r>
          <a:r>
            <a:rPr lang="en-US" sz="2400" b="1" i="0" kern="1200" dirty="0" err="1"/>
            <a:t>kepada</a:t>
          </a:r>
          <a:r>
            <a:rPr lang="en-US" sz="2400" b="1" i="0" kern="1200" dirty="0"/>
            <a:t> stakeholder, </a:t>
          </a:r>
          <a:r>
            <a:rPr lang="en-US" sz="2400" b="1" i="0" kern="1200" dirty="0" err="1"/>
            <a:t>termasuk</a:t>
          </a:r>
          <a:r>
            <a:rPr lang="en-US" sz="2400" b="1" i="0" kern="1200" dirty="0"/>
            <a:t> </a:t>
          </a:r>
          <a:r>
            <a:rPr lang="en-US" sz="2400" b="1" i="0" kern="1200" dirty="0" err="1"/>
            <a:t>tim</a:t>
          </a:r>
          <a:r>
            <a:rPr lang="en-US" sz="2400" b="1" i="0" kern="1200" dirty="0"/>
            <a:t> </a:t>
          </a:r>
          <a:r>
            <a:rPr lang="en-US" sz="2400" b="1" i="0" kern="1200" dirty="0" err="1"/>
            <a:t>teknis</a:t>
          </a:r>
          <a:r>
            <a:rPr lang="en-US" sz="2400" b="1" i="0" kern="1200" dirty="0"/>
            <a:t>, </a:t>
          </a:r>
          <a:r>
            <a:rPr lang="en-US" sz="2400" b="1" i="0" kern="1200" dirty="0" err="1"/>
            <a:t>manajemen</a:t>
          </a:r>
          <a:r>
            <a:rPr lang="en-US" sz="2400" b="1" i="0" kern="1200" dirty="0"/>
            <a:t>, dan auditor.</a:t>
          </a:r>
        </a:p>
      </dsp:txBody>
      <dsp:txXfrm>
        <a:off x="0" y="2380988"/>
        <a:ext cx="10058399" cy="7539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A7F58-10C6-4248-91A4-B510252BBB0A}">
      <dsp:nvSpPr>
        <dsp:cNvPr id="0" name=""/>
        <dsp:cNvSpPr/>
      </dsp:nvSpPr>
      <dsp:spPr>
        <a:xfrm>
          <a:off x="0" y="196290"/>
          <a:ext cx="10058399"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just" defTabSz="1022350">
            <a:lnSpc>
              <a:spcPct val="90000"/>
            </a:lnSpc>
            <a:spcBef>
              <a:spcPct val="0"/>
            </a:spcBef>
            <a:spcAft>
              <a:spcPct val="35000"/>
            </a:spcAft>
            <a:buNone/>
          </a:pPr>
          <a:r>
            <a:rPr lang="en-US" sz="2300" b="1" i="0" kern="1200"/>
            <a:t>Sumber Data (Source): </a:t>
          </a:r>
          <a:endParaRPr lang="en-US" sz="2300" b="1" kern="1200"/>
        </a:p>
      </dsp:txBody>
      <dsp:txXfrm>
        <a:off x="26930" y="223220"/>
        <a:ext cx="10004539" cy="497795"/>
      </dsp:txXfrm>
    </dsp:sp>
    <dsp:sp modelId="{08F85447-81E8-4237-B57E-3377E8782711}">
      <dsp:nvSpPr>
        <dsp:cNvPr id="0" name=""/>
        <dsp:cNvSpPr/>
      </dsp:nvSpPr>
      <dsp:spPr>
        <a:xfrm>
          <a:off x="0" y="747945"/>
          <a:ext cx="10058399"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US" sz="1800" b="1" i="0" kern="1200"/>
            <a:t>Menunjukkan lokasi atau platform dari mana data berasal. Ini bisa berupa database lama, sistem file, atau aplikasi tertentu.</a:t>
          </a:r>
          <a:endParaRPr lang="en-US" sz="1800" b="1" kern="1200"/>
        </a:p>
      </dsp:txBody>
      <dsp:txXfrm>
        <a:off x="0" y="747945"/>
        <a:ext cx="10058399" cy="571320"/>
      </dsp:txXfrm>
    </dsp:sp>
    <dsp:sp modelId="{6F7C3EDF-1F2E-4F75-812B-C2568D42F03C}">
      <dsp:nvSpPr>
        <dsp:cNvPr id="0" name=""/>
        <dsp:cNvSpPr/>
      </dsp:nvSpPr>
      <dsp:spPr>
        <a:xfrm>
          <a:off x="0" y="1319265"/>
          <a:ext cx="10058399"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just" defTabSz="1022350">
            <a:lnSpc>
              <a:spcPct val="90000"/>
            </a:lnSpc>
            <a:spcBef>
              <a:spcPct val="0"/>
            </a:spcBef>
            <a:spcAft>
              <a:spcPct val="35000"/>
            </a:spcAft>
            <a:buNone/>
          </a:pPr>
          <a:r>
            <a:rPr lang="en-US" sz="2300" b="1" i="0" kern="1200"/>
            <a:t>Destinasi Data (Destination): </a:t>
          </a:r>
          <a:endParaRPr lang="en-US" sz="2300" b="1" kern="1200"/>
        </a:p>
      </dsp:txBody>
      <dsp:txXfrm>
        <a:off x="26930" y="1346195"/>
        <a:ext cx="10004539" cy="497795"/>
      </dsp:txXfrm>
    </dsp:sp>
    <dsp:sp modelId="{FC51598A-E86F-432D-8E1C-60CAC6AC732F}">
      <dsp:nvSpPr>
        <dsp:cNvPr id="0" name=""/>
        <dsp:cNvSpPr/>
      </dsp:nvSpPr>
      <dsp:spPr>
        <a:xfrm>
          <a:off x="0" y="1870920"/>
          <a:ext cx="10058399"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US" sz="1800" b="1" i="0" kern="1200"/>
            <a:t>Menunjukkan lokasi atau platform tujuan di mana data akan dipindahkan atau dikopi. Ini bisa berupa sistem baru, database terbaru, atau aplikasi yang diperbarui.</a:t>
          </a:r>
          <a:endParaRPr lang="en-US" sz="1800" b="1" kern="1200"/>
        </a:p>
      </dsp:txBody>
      <dsp:txXfrm>
        <a:off x="0" y="1870920"/>
        <a:ext cx="10058399" cy="571320"/>
      </dsp:txXfrm>
    </dsp:sp>
    <dsp:sp modelId="{93356F99-A9B2-4970-A0EC-C8A95FFA13E5}">
      <dsp:nvSpPr>
        <dsp:cNvPr id="0" name=""/>
        <dsp:cNvSpPr/>
      </dsp:nvSpPr>
      <dsp:spPr>
        <a:xfrm>
          <a:off x="0" y="2442240"/>
          <a:ext cx="10058399" cy="5516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just" defTabSz="1022350">
            <a:lnSpc>
              <a:spcPct val="90000"/>
            </a:lnSpc>
            <a:spcBef>
              <a:spcPct val="0"/>
            </a:spcBef>
            <a:spcAft>
              <a:spcPct val="35000"/>
            </a:spcAft>
            <a:buNone/>
          </a:pPr>
          <a:r>
            <a:rPr lang="en-US" sz="2300" b="1" i="0" kern="1200"/>
            <a:t>Proses Transformasi Data: </a:t>
          </a:r>
          <a:endParaRPr lang="en-US" sz="2300" b="1" kern="1200"/>
        </a:p>
      </dsp:txBody>
      <dsp:txXfrm>
        <a:off x="26930" y="2469170"/>
        <a:ext cx="10004539" cy="497795"/>
      </dsp:txXfrm>
    </dsp:sp>
    <dsp:sp modelId="{62E4464E-3D5D-4503-8689-855D12578083}">
      <dsp:nvSpPr>
        <dsp:cNvPr id="0" name=""/>
        <dsp:cNvSpPr/>
      </dsp:nvSpPr>
      <dsp:spPr>
        <a:xfrm>
          <a:off x="0" y="2993895"/>
          <a:ext cx="10058399" cy="83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9210" rIns="163576" bIns="29210" numCol="1" spcCol="1270" anchor="t" anchorCtr="0">
          <a:noAutofit/>
        </a:bodyPr>
        <a:lstStyle/>
        <a:p>
          <a:pPr marL="171450" lvl="1" indent="-171450" algn="just" defTabSz="800100">
            <a:lnSpc>
              <a:spcPct val="90000"/>
            </a:lnSpc>
            <a:spcBef>
              <a:spcPct val="0"/>
            </a:spcBef>
            <a:spcAft>
              <a:spcPct val="20000"/>
            </a:spcAft>
            <a:buChar char="•"/>
          </a:pPr>
          <a:r>
            <a:rPr lang="en-US" sz="1800" b="1" i="0" kern="1200"/>
            <a:t>Menjelaskan bagaimana data diubah atau disesuaikan selama proses migrasi untuk memenuhi struktur atau format yang dibutuhkan oleh sistem tujuan. Transformasi ini bisa meliputi pengubahan format data, pembersihan data, atau penggabungan beberapa sumber data.</a:t>
          </a:r>
          <a:endParaRPr lang="en-US" sz="1800" b="1" kern="1200"/>
        </a:p>
      </dsp:txBody>
      <dsp:txXfrm>
        <a:off x="0" y="2993895"/>
        <a:ext cx="10058399" cy="8331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571E9-8959-4286-8737-51E12D8556D7}">
      <dsp:nvSpPr>
        <dsp:cNvPr id="0" name=""/>
        <dsp:cNvSpPr/>
      </dsp:nvSpPr>
      <dsp:spPr>
        <a:xfrm>
          <a:off x="0" y="25492"/>
          <a:ext cx="10058399" cy="5996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Font typeface="+mj-lt"/>
            <a:buNone/>
          </a:pPr>
          <a:r>
            <a:rPr lang="en-US" sz="2500" b="1" i="0" kern="1200" dirty="0"/>
            <a:t>Alur Data (Data Flow):</a:t>
          </a:r>
        </a:p>
      </dsp:txBody>
      <dsp:txXfrm>
        <a:off x="29271" y="54763"/>
        <a:ext cx="9999857" cy="541083"/>
      </dsp:txXfrm>
    </dsp:sp>
    <dsp:sp modelId="{6384FEB8-FA2C-4047-9B85-D3681807701B}">
      <dsp:nvSpPr>
        <dsp:cNvPr id="0" name=""/>
        <dsp:cNvSpPr/>
      </dsp:nvSpPr>
      <dsp:spPr>
        <a:xfrm>
          <a:off x="0" y="625117"/>
          <a:ext cx="10058399" cy="63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1750" rIns="177800" bIns="31750" numCol="1" spcCol="1270" anchor="t" anchorCtr="0">
          <a:noAutofit/>
        </a:bodyPr>
        <a:lstStyle/>
        <a:p>
          <a:pPr marL="228600" lvl="1" indent="-228600" algn="just" defTabSz="889000">
            <a:lnSpc>
              <a:spcPct val="90000"/>
            </a:lnSpc>
            <a:spcBef>
              <a:spcPct val="0"/>
            </a:spcBef>
            <a:spcAft>
              <a:spcPct val="20000"/>
            </a:spcAft>
            <a:buFont typeface="+mj-lt"/>
            <a:buAutoNum type="arabicPeriod"/>
          </a:pPr>
          <a:r>
            <a:rPr lang="en-US" sz="2000" b="1" i="0" kern="1200" dirty="0" err="1"/>
            <a:t>Menunjukkan</a:t>
          </a:r>
          <a:r>
            <a:rPr lang="en-US" sz="2000" b="1" i="0" kern="1200" dirty="0"/>
            <a:t> </a:t>
          </a:r>
          <a:r>
            <a:rPr lang="en-US" sz="2000" b="1" i="0" kern="1200" dirty="0" err="1"/>
            <a:t>bagaimana</a:t>
          </a:r>
          <a:r>
            <a:rPr lang="en-US" sz="2000" b="1" i="0" kern="1200" dirty="0"/>
            <a:t> data </a:t>
          </a:r>
          <a:r>
            <a:rPr lang="en-US" sz="2000" b="1" i="0" kern="1200" dirty="0" err="1"/>
            <a:t>bergerak</a:t>
          </a:r>
          <a:r>
            <a:rPr lang="en-US" sz="2000" b="1" i="0" kern="1200" dirty="0"/>
            <a:t> </a:t>
          </a:r>
          <a:r>
            <a:rPr lang="en-US" sz="2000" b="1" i="0" kern="1200" dirty="0" err="1"/>
            <a:t>dari</a:t>
          </a:r>
          <a:r>
            <a:rPr lang="en-US" sz="2000" b="1" i="0" kern="1200" dirty="0"/>
            <a:t> </a:t>
          </a:r>
          <a:r>
            <a:rPr lang="en-US" sz="2000" b="1" i="0" kern="1200" dirty="0" err="1"/>
            <a:t>sumber</a:t>
          </a:r>
          <a:r>
            <a:rPr lang="en-US" sz="2000" b="1" i="0" kern="1200" dirty="0"/>
            <a:t> </a:t>
          </a:r>
          <a:r>
            <a:rPr lang="en-US" sz="2000" b="1" i="0" kern="1200" dirty="0" err="1"/>
            <a:t>ke</a:t>
          </a:r>
          <a:r>
            <a:rPr lang="en-US" sz="2000" b="1" i="0" kern="1200" dirty="0"/>
            <a:t> </a:t>
          </a:r>
          <a:r>
            <a:rPr lang="en-US" sz="2000" b="1" i="0" kern="1200" dirty="0" err="1"/>
            <a:t>destinasi</a:t>
          </a:r>
          <a:r>
            <a:rPr lang="en-US" sz="2000" b="1" i="0" kern="1200" dirty="0"/>
            <a:t>, </a:t>
          </a:r>
          <a:r>
            <a:rPr lang="en-US" sz="2000" b="1" i="0" kern="1200" dirty="0" err="1"/>
            <a:t>termasuk</a:t>
          </a:r>
          <a:r>
            <a:rPr lang="en-US" sz="2000" b="1" i="0" kern="1200" dirty="0"/>
            <a:t> </a:t>
          </a:r>
          <a:r>
            <a:rPr lang="en-US" sz="2000" b="1" i="0" kern="1200" dirty="0" err="1"/>
            <a:t>langkah-langkah</a:t>
          </a:r>
          <a:r>
            <a:rPr lang="en-US" sz="2000" b="1" i="0" kern="1200" dirty="0"/>
            <a:t> </a:t>
          </a:r>
          <a:r>
            <a:rPr lang="en-US" sz="2000" b="1" i="0" kern="1200" dirty="0" err="1"/>
            <a:t>atau</a:t>
          </a:r>
          <a:r>
            <a:rPr lang="en-US" sz="2000" b="1" i="0" kern="1200" dirty="0"/>
            <a:t> </a:t>
          </a:r>
          <a:r>
            <a:rPr lang="en-US" sz="2000" b="1" i="0" kern="1200" dirty="0" err="1"/>
            <a:t>tahapan</a:t>
          </a:r>
          <a:r>
            <a:rPr lang="en-US" sz="2000" b="1" i="0" kern="1200" dirty="0"/>
            <a:t> proses </a:t>
          </a:r>
          <a:r>
            <a:rPr lang="en-US" sz="2000" b="1" i="0" kern="1200" dirty="0" err="1"/>
            <a:t>migrasi</a:t>
          </a:r>
          <a:r>
            <a:rPr lang="en-US" sz="2000" b="1" i="0" kern="1200" dirty="0"/>
            <a:t> yang </a:t>
          </a:r>
          <a:r>
            <a:rPr lang="en-US" sz="2000" b="1" i="0" kern="1200" dirty="0" err="1"/>
            <a:t>harus</a:t>
          </a:r>
          <a:r>
            <a:rPr lang="en-US" sz="2000" b="1" i="0" kern="1200" dirty="0"/>
            <a:t> </a:t>
          </a:r>
          <a:r>
            <a:rPr lang="en-US" sz="2000" b="1" i="0" kern="1200" dirty="0" err="1"/>
            <a:t>diikuti</a:t>
          </a:r>
          <a:r>
            <a:rPr lang="en-US" sz="2000" b="1" i="0" kern="1200" dirty="0"/>
            <a:t>.</a:t>
          </a:r>
        </a:p>
      </dsp:txBody>
      <dsp:txXfrm>
        <a:off x="0" y="625117"/>
        <a:ext cx="10058399" cy="633937"/>
      </dsp:txXfrm>
    </dsp:sp>
    <dsp:sp modelId="{9685BF62-FE46-4B74-BC56-16D606964B1E}">
      <dsp:nvSpPr>
        <dsp:cNvPr id="0" name=""/>
        <dsp:cNvSpPr/>
      </dsp:nvSpPr>
      <dsp:spPr>
        <a:xfrm>
          <a:off x="0" y="1259055"/>
          <a:ext cx="10058399" cy="5996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Font typeface="+mj-lt"/>
            <a:buNone/>
          </a:pPr>
          <a:r>
            <a:rPr lang="en-US" sz="2500" b="1" i="0" kern="1200" dirty="0"/>
            <a:t>Alat dan </a:t>
          </a:r>
          <a:r>
            <a:rPr lang="en-US" sz="2500" b="1" i="0" kern="1200" dirty="0" err="1"/>
            <a:t>Teknologi</a:t>
          </a:r>
          <a:r>
            <a:rPr lang="en-US" sz="2500" b="1" i="0" kern="1200" dirty="0"/>
            <a:t>:</a:t>
          </a:r>
        </a:p>
      </dsp:txBody>
      <dsp:txXfrm>
        <a:off x="29271" y="1288326"/>
        <a:ext cx="9999857" cy="541083"/>
      </dsp:txXfrm>
    </dsp:sp>
    <dsp:sp modelId="{86AE2D4C-C61F-4901-B7D4-646A5A24EBF2}">
      <dsp:nvSpPr>
        <dsp:cNvPr id="0" name=""/>
        <dsp:cNvSpPr/>
      </dsp:nvSpPr>
      <dsp:spPr>
        <a:xfrm>
          <a:off x="0" y="1858680"/>
          <a:ext cx="10058399" cy="90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1750" rIns="177800" bIns="31750" numCol="1" spcCol="1270" anchor="t" anchorCtr="0">
          <a:noAutofit/>
        </a:bodyPr>
        <a:lstStyle/>
        <a:p>
          <a:pPr marL="228600" lvl="1" indent="-228600" algn="just" defTabSz="889000">
            <a:lnSpc>
              <a:spcPct val="90000"/>
            </a:lnSpc>
            <a:spcBef>
              <a:spcPct val="0"/>
            </a:spcBef>
            <a:spcAft>
              <a:spcPct val="20000"/>
            </a:spcAft>
            <a:buFont typeface="+mj-lt"/>
            <a:buAutoNum type="arabicPeriod"/>
          </a:pPr>
          <a:r>
            <a:rPr lang="en-US" sz="2000" b="1" i="0" kern="1200" dirty="0" err="1"/>
            <a:t>Menyertakan</a:t>
          </a:r>
          <a:r>
            <a:rPr lang="en-US" sz="2000" b="1" i="0" kern="1200" dirty="0"/>
            <a:t> </a:t>
          </a:r>
          <a:r>
            <a:rPr lang="en-US" sz="2000" b="1" i="0" kern="1200" dirty="0" err="1"/>
            <a:t>informasi</a:t>
          </a:r>
          <a:r>
            <a:rPr lang="en-US" sz="2000" b="1" i="0" kern="1200" dirty="0"/>
            <a:t> </a:t>
          </a:r>
          <a:r>
            <a:rPr lang="en-US" sz="2000" b="1" i="0" kern="1200" dirty="0" err="1"/>
            <a:t>tentang</a:t>
          </a:r>
          <a:r>
            <a:rPr lang="en-US" sz="2000" b="1" i="0" kern="1200" dirty="0"/>
            <a:t> </a:t>
          </a:r>
          <a:r>
            <a:rPr lang="en-US" sz="2000" b="1" i="0" kern="1200" dirty="0" err="1"/>
            <a:t>perangkat</a:t>
          </a:r>
          <a:r>
            <a:rPr lang="en-US" sz="2000" b="1" i="0" kern="1200" dirty="0"/>
            <a:t> </a:t>
          </a:r>
          <a:r>
            <a:rPr lang="en-US" sz="2000" b="1" i="0" kern="1200" dirty="0" err="1"/>
            <a:t>lunak</a:t>
          </a:r>
          <a:r>
            <a:rPr lang="en-US" sz="2000" b="1" i="0" kern="1200" dirty="0"/>
            <a:t> </a:t>
          </a:r>
          <a:r>
            <a:rPr lang="en-US" sz="2000" b="1" i="0" kern="1200" dirty="0" err="1"/>
            <a:t>atau</a:t>
          </a:r>
          <a:r>
            <a:rPr lang="en-US" sz="2000" b="1" i="0" kern="1200" dirty="0"/>
            <a:t> </a:t>
          </a:r>
          <a:r>
            <a:rPr lang="en-US" sz="2000" b="1" i="0" kern="1200" dirty="0" err="1"/>
            <a:t>alat</a:t>
          </a:r>
          <a:r>
            <a:rPr lang="en-US" sz="2000" b="1" i="0" kern="1200" dirty="0"/>
            <a:t> yang </a:t>
          </a:r>
          <a:r>
            <a:rPr lang="en-US" sz="2000" b="1" i="0" kern="1200" dirty="0" err="1"/>
            <a:t>digunakan</a:t>
          </a:r>
          <a:r>
            <a:rPr lang="en-US" sz="2000" b="1" i="0" kern="1200" dirty="0"/>
            <a:t> </a:t>
          </a:r>
          <a:r>
            <a:rPr lang="en-US" sz="2000" b="1" i="0" kern="1200" dirty="0" err="1"/>
            <a:t>untuk</a:t>
          </a:r>
          <a:r>
            <a:rPr lang="en-US" sz="2000" b="1" i="0" kern="1200" dirty="0"/>
            <a:t> </a:t>
          </a:r>
          <a:r>
            <a:rPr lang="en-US" sz="2000" b="1" i="0" kern="1200" dirty="0" err="1"/>
            <a:t>memfasilitasi</a:t>
          </a:r>
          <a:r>
            <a:rPr lang="en-US" sz="2000" b="1" i="0" kern="1200" dirty="0"/>
            <a:t> </a:t>
          </a:r>
          <a:r>
            <a:rPr lang="en-US" sz="2000" b="1" i="0" kern="1200" dirty="0" err="1"/>
            <a:t>migrasi</a:t>
          </a:r>
          <a:r>
            <a:rPr lang="en-US" sz="2000" b="1" i="0" kern="1200" dirty="0"/>
            <a:t>, </a:t>
          </a:r>
          <a:r>
            <a:rPr lang="en-US" sz="2000" b="1" i="0" kern="1200" dirty="0" err="1"/>
            <a:t>seperti</a:t>
          </a:r>
          <a:r>
            <a:rPr lang="en-US" sz="2000" b="1" i="0" kern="1200" dirty="0"/>
            <a:t> </a:t>
          </a:r>
          <a:r>
            <a:rPr lang="en-US" sz="2000" b="1" i="0" kern="1200" dirty="0" err="1"/>
            <a:t>alat</a:t>
          </a:r>
          <a:r>
            <a:rPr lang="en-US" sz="2000" b="1" i="0" kern="1200" dirty="0"/>
            <a:t> ETL (Extract, Transform, Load), </a:t>
          </a:r>
          <a:r>
            <a:rPr lang="en-US" sz="2000" b="1" i="0" kern="1200" dirty="0" err="1"/>
            <a:t>skrip</a:t>
          </a:r>
          <a:r>
            <a:rPr lang="en-US" sz="2000" b="1" i="0" kern="1200" dirty="0"/>
            <a:t> </a:t>
          </a:r>
          <a:r>
            <a:rPr lang="en-US" sz="2000" b="1" i="0" kern="1200" dirty="0" err="1"/>
            <a:t>kustom</a:t>
          </a:r>
          <a:r>
            <a:rPr lang="en-US" sz="2000" b="1" i="0" kern="1200" dirty="0"/>
            <a:t>, </a:t>
          </a:r>
          <a:r>
            <a:rPr lang="en-US" sz="2000" b="1" i="0" kern="1200" dirty="0" err="1"/>
            <a:t>atau</a:t>
          </a:r>
          <a:r>
            <a:rPr lang="en-US" sz="2000" b="1" i="0" kern="1200" dirty="0"/>
            <a:t> </a:t>
          </a:r>
          <a:r>
            <a:rPr lang="en-US" sz="2000" b="1" i="0" kern="1200" dirty="0" err="1"/>
            <a:t>alat</a:t>
          </a:r>
          <a:r>
            <a:rPr lang="en-US" sz="2000" b="1" i="0" kern="1200" dirty="0"/>
            <a:t> </a:t>
          </a:r>
          <a:r>
            <a:rPr lang="en-US" sz="2000" b="1" i="0" kern="1200" dirty="0" err="1"/>
            <a:t>migrasi</a:t>
          </a:r>
          <a:r>
            <a:rPr lang="en-US" sz="2000" b="1" i="0" kern="1200" dirty="0"/>
            <a:t> data </a:t>
          </a:r>
          <a:r>
            <a:rPr lang="en-US" sz="2000" b="1" i="0" kern="1200" dirty="0" err="1"/>
            <a:t>khusus</a:t>
          </a:r>
          <a:r>
            <a:rPr lang="en-US" sz="2000" b="1" i="0" kern="1200" dirty="0"/>
            <a:t>.</a:t>
          </a:r>
        </a:p>
      </dsp:txBody>
      <dsp:txXfrm>
        <a:off x="0" y="1858680"/>
        <a:ext cx="10058399" cy="905625"/>
      </dsp:txXfrm>
    </dsp:sp>
    <dsp:sp modelId="{BB846624-9001-41E2-92B2-1DC5B1A225EA}">
      <dsp:nvSpPr>
        <dsp:cNvPr id="0" name=""/>
        <dsp:cNvSpPr/>
      </dsp:nvSpPr>
      <dsp:spPr>
        <a:xfrm>
          <a:off x="0" y="2764305"/>
          <a:ext cx="10058399" cy="5996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Font typeface="+mj-lt"/>
            <a:buNone/>
          </a:pPr>
          <a:r>
            <a:rPr lang="en-US" sz="2500" b="1" i="0" kern="1200" dirty="0" err="1"/>
            <a:t>Keamanan</a:t>
          </a:r>
          <a:r>
            <a:rPr lang="en-US" sz="2500" b="1" i="0" kern="1200" dirty="0"/>
            <a:t> dan </a:t>
          </a:r>
          <a:r>
            <a:rPr lang="en-US" sz="2500" b="1" i="0" kern="1200" dirty="0" err="1"/>
            <a:t>Perlindungan</a:t>
          </a:r>
          <a:r>
            <a:rPr lang="en-US" sz="2500" b="1" i="0" kern="1200" dirty="0"/>
            <a:t> Data:</a:t>
          </a:r>
        </a:p>
      </dsp:txBody>
      <dsp:txXfrm>
        <a:off x="29271" y="2793576"/>
        <a:ext cx="9999857" cy="541083"/>
      </dsp:txXfrm>
    </dsp:sp>
    <dsp:sp modelId="{51DBDAAC-050D-47B0-82C9-C14007E315A9}">
      <dsp:nvSpPr>
        <dsp:cNvPr id="0" name=""/>
        <dsp:cNvSpPr/>
      </dsp:nvSpPr>
      <dsp:spPr>
        <a:xfrm>
          <a:off x="0" y="3363930"/>
          <a:ext cx="10058399" cy="63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1750" rIns="177800" bIns="31750" numCol="1" spcCol="1270" anchor="t" anchorCtr="0">
          <a:noAutofit/>
        </a:bodyPr>
        <a:lstStyle/>
        <a:p>
          <a:pPr marL="228600" lvl="1" indent="-228600" algn="just" defTabSz="889000">
            <a:lnSpc>
              <a:spcPct val="90000"/>
            </a:lnSpc>
            <a:spcBef>
              <a:spcPct val="0"/>
            </a:spcBef>
            <a:spcAft>
              <a:spcPct val="20000"/>
            </a:spcAft>
            <a:buFont typeface="+mj-lt"/>
            <a:buAutoNum type="arabicPeriod"/>
          </a:pPr>
          <a:r>
            <a:rPr lang="en-US" sz="2000" b="1" i="0" kern="1200"/>
            <a:t>Menggambarkan </a:t>
          </a:r>
          <a:r>
            <a:rPr lang="en-US" sz="2000" b="1" i="0" kern="1200" dirty="0" err="1"/>
            <a:t>mekanisme</a:t>
          </a:r>
          <a:r>
            <a:rPr lang="en-US" sz="2000" b="1" i="0" kern="1200" dirty="0"/>
            <a:t> yang </a:t>
          </a:r>
          <a:r>
            <a:rPr lang="en-US" sz="2000" b="1" i="0" kern="1200" dirty="0" err="1"/>
            <a:t>digunakan</a:t>
          </a:r>
          <a:r>
            <a:rPr lang="en-US" sz="2000" b="1" i="0" kern="1200" dirty="0"/>
            <a:t> </a:t>
          </a:r>
          <a:r>
            <a:rPr lang="en-US" sz="2000" b="1" i="0" kern="1200" dirty="0" err="1"/>
            <a:t>untuk</a:t>
          </a:r>
          <a:r>
            <a:rPr lang="en-US" sz="2000" b="1" i="0" kern="1200" dirty="0"/>
            <a:t> </a:t>
          </a:r>
          <a:r>
            <a:rPr lang="en-US" sz="2000" b="1" i="0" kern="1200" dirty="0" err="1"/>
            <a:t>memastikan</a:t>
          </a:r>
          <a:r>
            <a:rPr lang="en-US" sz="2000" b="1" i="0" kern="1200" dirty="0"/>
            <a:t> </a:t>
          </a:r>
          <a:r>
            <a:rPr lang="en-US" sz="2000" b="1" i="0" kern="1200" dirty="0" err="1"/>
            <a:t>keamanan</a:t>
          </a:r>
          <a:r>
            <a:rPr lang="en-US" sz="2000" b="1" i="0" kern="1200" dirty="0"/>
            <a:t> data </a:t>
          </a:r>
          <a:r>
            <a:rPr lang="en-US" sz="2000" b="1" i="0" kern="1200" dirty="0" err="1"/>
            <a:t>selama</a:t>
          </a:r>
          <a:r>
            <a:rPr lang="en-US" sz="2000" b="1" i="0" kern="1200" dirty="0"/>
            <a:t> proses </a:t>
          </a:r>
          <a:r>
            <a:rPr lang="en-US" sz="2000" b="1" i="0" kern="1200" dirty="0" err="1"/>
            <a:t>migrasi</a:t>
          </a:r>
          <a:r>
            <a:rPr lang="en-US" sz="2000" b="1" i="0" kern="1200" dirty="0"/>
            <a:t>, </a:t>
          </a:r>
          <a:r>
            <a:rPr lang="en-US" sz="2000" b="1" i="0" kern="1200" dirty="0" err="1"/>
            <a:t>termasuk</a:t>
          </a:r>
          <a:r>
            <a:rPr lang="en-US" sz="2000" b="1" i="0" kern="1200" dirty="0"/>
            <a:t> </a:t>
          </a:r>
          <a:r>
            <a:rPr lang="en-US" sz="2000" b="1" i="0" kern="1200" dirty="0" err="1"/>
            <a:t>enkripsi</a:t>
          </a:r>
          <a:r>
            <a:rPr lang="en-US" sz="2000" b="1" i="0" kern="1200" dirty="0"/>
            <a:t> dan </a:t>
          </a:r>
          <a:r>
            <a:rPr lang="en-US" sz="2000" b="1" i="0" kern="1200" dirty="0" err="1"/>
            <a:t>manajemen</a:t>
          </a:r>
          <a:r>
            <a:rPr lang="en-US" sz="2000" b="1" i="0" kern="1200" dirty="0"/>
            <a:t> </a:t>
          </a:r>
          <a:r>
            <a:rPr lang="en-US" sz="2000" b="1" i="0" kern="1200" dirty="0" err="1"/>
            <a:t>akses</a:t>
          </a:r>
          <a:r>
            <a:rPr lang="en-US" sz="2000" b="1" i="0" kern="1200" dirty="0"/>
            <a:t>.</a:t>
          </a:r>
        </a:p>
      </dsp:txBody>
      <dsp:txXfrm>
        <a:off x="0" y="3363930"/>
        <a:ext cx="10058399" cy="63393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C3CF75-3831-45D6-97FD-C2AA834779E1}">
      <dsp:nvSpPr>
        <dsp:cNvPr id="0" name=""/>
        <dsp:cNvSpPr/>
      </dsp:nvSpPr>
      <dsp:spPr>
        <a:xfrm>
          <a:off x="0" y="450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Perencanaan dan Strategi: </a:t>
          </a:r>
          <a:endParaRPr lang="en-US" sz="2100" b="1" kern="1200"/>
        </a:p>
      </dsp:txBody>
      <dsp:txXfrm>
        <a:off x="24588" y="29088"/>
        <a:ext cx="10009223" cy="454509"/>
      </dsp:txXfrm>
    </dsp:sp>
    <dsp:sp modelId="{CFBF4130-D132-47CF-B3DE-19D698F04E4E}">
      <dsp:nvSpPr>
        <dsp:cNvPr id="0" name=""/>
        <dsp:cNvSpPr/>
      </dsp:nvSpPr>
      <dsp:spPr>
        <a:xfrm>
          <a:off x="0" y="50818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Memberikan gambaran umum yang jelas mengenai proses migrasi, membantu dalam menyusun rencana dan strategi migrasi yang efektif.</a:t>
          </a:r>
          <a:endParaRPr lang="en-US" sz="1600" b="1" kern="1200"/>
        </a:p>
      </dsp:txBody>
      <dsp:txXfrm>
        <a:off x="0" y="508185"/>
        <a:ext cx="10058399" cy="499904"/>
      </dsp:txXfrm>
    </dsp:sp>
    <dsp:sp modelId="{43DB9046-FDC8-415A-B232-A88366A11F3C}">
      <dsp:nvSpPr>
        <dsp:cNvPr id="0" name=""/>
        <dsp:cNvSpPr/>
      </dsp:nvSpPr>
      <dsp:spPr>
        <a:xfrm>
          <a:off x="0" y="100809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Komunikasi: </a:t>
          </a:r>
          <a:endParaRPr lang="en-US" sz="2100" b="1" kern="1200"/>
        </a:p>
      </dsp:txBody>
      <dsp:txXfrm>
        <a:off x="24588" y="1032678"/>
        <a:ext cx="10009223" cy="454509"/>
      </dsp:txXfrm>
    </dsp:sp>
    <dsp:sp modelId="{16410C81-6098-48D0-9E32-972477C9AA78}">
      <dsp:nvSpPr>
        <dsp:cNvPr id="0" name=""/>
        <dsp:cNvSpPr/>
      </dsp:nvSpPr>
      <dsp:spPr>
        <a:xfrm>
          <a:off x="0" y="151177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Memfasilitasi komunikasi yang lebih baik antara tim teknis dan pemangku kepentingan dengan menyediakan visualisasi dari proses migrasi yang kompleks.</a:t>
          </a:r>
          <a:endParaRPr lang="en-US" sz="1600" b="1" kern="1200"/>
        </a:p>
      </dsp:txBody>
      <dsp:txXfrm>
        <a:off x="0" y="1511775"/>
        <a:ext cx="10058399" cy="499904"/>
      </dsp:txXfrm>
    </dsp:sp>
    <dsp:sp modelId="{B69FAF20-C16A-4CF6-A903-EA266EAEE126}">
      <dsp:nvSpPr>
        <dsp:cNvPr id="0" name=""/>
        <dsp:cNvSpPr/>
      </dsp:nvSpPr>
      <dsp:spPr>
        <a:xfrm>
          <a:off x="0" y="201168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Identifikasi Risiko: </a:t>
          </a:r>
          <a:endParaRPr lang="en-US" sz="2100" b="1" kern="1200"/>
        </a:p>
      </dsp:txBody>
      <dsp:txXfrm>
        <a:off x="24588" y="2036268"/>
        <a:ext cx="10009223" cy="454509"/>
      </dsp:txXfrm>
    </dsp:sp>
    <dsp:sp modelId="{9074E708-5738-47CF-8C74-8D960423796F}">
      <dsp:nvSpPr>
        <dsp:cNvPr id="0" name=""/>
        <dsp:cNvSpPr/>
      </dsp:nvSpPr>
      <dsp:spPr>
        <a:xfrm>
          <a:off x="0" y="251536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Membantu dalam mengidentifikasi potensi risiko dan masalah dalam proses migrasi sehingga dapat ditangani sebelum pelaksanaan.</a:t>
          </a:r>
          <a:endParaRPr lang="en-US" sz="1600" b="1" kern="1200"/>
        </a:p>
      </dsp:txBody>
      <dsp:txXfrm>
        <a:off x="0" y="2515365"/>
        <a:ext cx="10058399" cy="499904"/>
      </dsp:txXfrm>
    </dsp:sp>
    <dsp:sp modelId="{59BF810C-B6F3-4A35-B04E-59F34694B8F0}">
      <dsp:nvSpPr>
        <dsp:cNvPr id="0" name=""/>
        <dsp:cNvSpPr/>
      </dsp:nvSpPr>
      <dsp:spPr>
        <a:xfrm>
          <a:off x="0" y="3015269"/>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Dokumentasi: </a:t>
          </a:r>
          <a:endParaRPr lang="en-US" sz="2100" b="1" kern="1200"/>
        </a:p>
      </dsp:txBody>
      <dsp:txXfrm>
        <a:off x="24588" y="3039857"/>
        <a:ext cx="10009223" cy="454509"/>
      </dsp:txXfrm>
    </dsp:sp>
    <dsp:sp modelId="{CB2A89D6-9BA0-4DC2-8B34-008952F56769}">
      <dsp:nvSpPr>
        <dsp:cNvPr id="0" name=""/>
        <dsp:cNvSpPr/>
      </dsp:nvSpPr>
      <dsp:spPr>
        <a:xfrm>
          <a:off x="0" y="351895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Berfungsi sebagai dokumentasi yang berguna untuk proses migrasi, memudahkan manajemen perubahan dan audit.</a:t>
          </a:r>
          <a:endParaRPr lang="en-US" sz="1600" b="1" kern="1200"/>
        </a:p>
      </dsp:txBody>
      <dsp:txXfrm>
        <a:off x="0" y="3518955"/>
        <a:ext cx="10058399" cy="4999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370AD-763E-417A-B510-852E4B32A5DC}">
      <dsp:nvSpPr>
        <dsp:cNvPr id="0" name=""/>
        <dsp:cNvSpPr/>
      </dsp:nvSpPr>
      <dsp:spPr>
        <a:xfrm>
          <a:off x="0" y="450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Entitas atau Layanan: </a:t>
          </a:r>
          <a:endParaRPr lang="en-US" sz="2100" b="1" kern="1200"/>
        </a:p>
      </dsp:txBody>
      <dsp:txXfrm>
        <a:off x="24588" y="29088"/>
        <a:ext cx="10009223" cy="454509"/>
      </dsp:txXfrm>
    </dsp:sp>
    <dsp:sp modelId="{05B7FFAA-CA77-439E-A9FA-6046AFDFC9C0}">
      <dsp:nvSpPr>
        <dsp:cNvPr id="0" name=""/>
        <dsp:cNvSpPr/>
      </dsp:nvSpPr>
      <dsp:spPr>
        <a:xfrm>
          <a:off x="0" y="50818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Menunjukkan berbagai layanan atau komponen yang terlibat dalam sistem. Ini bisa berupa aplikasi, sistem eksternal, atau pengguna yang berinteraksi dengan sistem.</a:t>
          </a:r>
          <a:endParaRPr lang="en-US" sz="1600" b="1" kern="1200"/>
        </a:p>
      </dsp:txBody>
      <dsp:txXfrm>
        <a:off x="0" y="508185"/>
        <a:ext cx="10058399" cy="499904"/>
      </dsp:txXfrm>
    </dsp:sp>
    <dsp:sp modelId="{1BB3585C-95D6-4726-92E1-A82AE73F8610}">
      <dsp:nvSpPr>
        <dsp:cNvPr id="0" name=""/>
        <dsp:cNvSpPr/>
      </dsp:nvSpPr>
      <dsp:spPr>
        <a:xfrm>
          <a:off x="0" y="100809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Aliran Data: </a:t>
          </a:r>
          <a:endParaRPr lang="en-US" sz="2100" b="1" kern="1200"/>
        </a:p>
      </dsp:txBody>
      <dsp:txXfrm>
        <a:off x="24588" y="1032678"/>
        <a:ext cx="10009223" cy="454509"/>
      </dsp:txXfrm>
    </dsp:sp>
    <dsp:sp modelId="{C6CCF6DC-E68E-4215-96AB-50289B4F9FF9}">
      <dsp:nvSpPr>
        <dsp:cNvPr id="0" name=""/>
        <dsp:cNvSpPr/>
      </dsp:nvSpPr>
      <dsp:spPr>
        <a:xfrm>
          <a:off x="0" y="151177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Menunjukkan bagaimana data bergerak antar layanan. Ini termasuk data yang diinputkan ke dalam sebuah layanan, bagaimana data tersebut diproses, dan data apa yang dihasilkan atau dikirimkan ke layanan lain.</a:t>
          </a:r>
          <a:endParaRPr lang="en-US" sz="1600" b="1" kern="1200"/>
        </a:p>
      </dsp:txBody>
      <dsp:txXfrm>
        <a:off x="0" y="1511775"/>
        <a:ext cx="10058399" cy="499904"/>
      </dsp:txXfrm>
    </dsp:sp>
    <dsp:sp modelId="{146F6BB6-2BCD-4914-9C85-BD760FE9BE5C}">
      <dsp:nvSpPr>
        <dsp:cNvPr id="0" name=""/>
        <dsp:cNvSpPr/>
      </dsp:nvSpPr>
      <dsp:spPr>
        <a:xfrm>
          <a:off x="0" y="201168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Data Store: </a:t>
          </a:r>
          <a:endParaRPr lang="en-US" sz="2100" b="1" kern="1200"/>
        </a:p>
      </dsp:txBody>
      <dsp:txXfrm>
        <a:off x="24588" y="2036268"/>
        <a:ext cx="10009223" cy="454509"/>
      </dsp:txXfrm>
    </dsp:sp>
    <dsp:sp modelId="{8CC0517E-5A72-4776-8305-5FA78C3BA204}">
      <dsp:nvSpPr>
        <dsp:cNvPr id="0" name=""/>
        <dsp:cNvSpPr/>
      </dsp:nvSpPr>
      <dsp:spPr>
        <a:xfrm>
          <a:off x="0" y="251536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Menunjukkan penyimpanan data dalam sistem, seperti database atau sistem manajemen file, tempat data disimpan, diperbaharui, atau diakses oleh layanan.</a:t>
          </a:r>
          <a:endParaRPr lang="en-US" sz="1600" b="1" kern="1200"/>
        </a:p>
      </dsp:txBody>
      <dsp:txXfrm>
        <a:off x="0" y="2515365"/>
        <a:ext cx="10058399" cy="499904"/>
      </dsp:txXfrm>
    </dsp:sp>
    <dsp:sp modelId="{928E9729-2709-4908-A6A0-A94F24F3948C}">
      <dsp:nvSpPr>
        <dsp:cNvPr id="0" name=""/>
        <dsp:cNvSpPr/>
      </dsp:nvSpPr>
      <dsp:spPr>
        <a:xfrm>
          <a:off x="0" y="3015269"/>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Interface: </a:t>
          </a:r>
          <a:endParaRPr lang="en-US" sz="2100" b="1" kern="1200"/>
        </a:p>
      </dsp:txBody>
      <dsp:txXfrm>
        <a:off x="24588" y="3039857"/>
        <a:ext cx="10009223" cy="454509"/>
      </dsp:txXfrm>
    </dsp:sp>
    <dsp:sp modelId="{241DA847-05C1-412D-9483-7856DAE5B5FF}">
      <dsp:nvSpPr>
        <dsp:cNvPr id="0" name=""/>
        <dsp:cNvSpPr/>
      </dsp:nvSpPr>
      <dsp:spPr>
        <a:xfrm>
          <a:off x="0" y="351895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Menunjukkan cara berbagai layanan berkomunikasi atau berinteraksi, termasuk API (Application Programming Interfaces) atau protokol komunikasi lainnya.</a:t>
          </a:r>
          <a:endParaRPr lang="en-US" sz="1600" b="1" kern="1200"/>
        </a:p>
      </dsp:txBody>
      <dsp:txXfrm>
        <a:off x="0" y="3518955"/>
        <a:ext cx="10058399" cy="4999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3A0D6-530D-4EF7-821E-E10DE265B7EE}">
      <dsp:nvSpPr>
        <dsp:cNvPr id="0" name=""/>
        <dsp:cNvSpPr/>
      </dsp:nvSpPr>
      <dsp:spPr>
        <a:xfrm>
          <a:off x="0" y="450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Desain Sistem: </a:t>
          </a:r>
          <a:endParaRPr lang="en-US" sz="2100" b="1" kern="1200"/>
        </a:p>
      </dsp:txBody>
      <dsp:txXfrm>
        <a:off x="24588" y="29088"/>
        <a:ext cx="10009223" cy="454509"/>
      </dsp:txXfrm>
    </dsp:sp>
    <dsp:sp modelId="{493E9AEC-E7C6-40AE-AC06-27830CCCBEC1}">
      <dsp:nvSpPr>
        <dsp:cNvPr id="0" name=""/>
        <dsp:cNvSpPr/>
      </dsp:nvSpPr>
      <dsp:spPr>
        <a:xfrm>
          <a:off x="0" y="50818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Dengan memvisualisasikan bagaimana data bergerak melalui sistem, pengembang dapat merancang arsitektur sistem yang efisien dan efektif.</a:t>
          </a:r>
          <a:endParaRPr lang="en-US" sz="1600" b="1" kern="1200"/>
        </a:p>
      </dsp:txBody>
      <dsp:txXfrm>
        <a:off x="0" y="508185"/>
        <a:ext cx="10058399" cy="499904"/>
      </dsp:txXfrm>
    </dsp:sp>
    <dsp:sp modelId="{5FE435D6-7450-4DEC-B1E4-DAD68548EA3B}">
      <dsp:nvSpPr>
        <dsp:cNvPr id="0" name=""/>
        <dsp:cNvSpPr/>
      </dsp:nvSpPr>
      <dsp:spPr>
        <a:xfrm>
          <a:off x="0" y="100809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Analisis Kebutuhan: </a:t>
          </a:r>
          <a:endParaRPr lang="en-US" sz="2100" b="1" kern="1200"/>
        </a:p>
      </dsp:txBody>
      <dsp:txXfrm>
        <a:off x="24588" y="1032678"/>
        <a:ext cx="10009223" cy="454509"/>
      </dsp:txXfrm>
    </dsp:sp>
    <dsp:sp modelId="{E5B9672C-440C-4F70-9211-FB6A5D639832}">
      <dsp:nvSpPr>
        <dsp:cNvPr id="0" name=""/>
        <dsp:cNvSpPr/>
      </dsp:nvSpPr>
      <dsp:spPr>
        <a:xfrm>
          <a:off x="0" y="151177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Memahami aliran data dapat membantu dalam mengidentifikasi kebutuhan sistem dan data secara lebih akurat.</a:t>
          </a:r>
          <a:endParaRPr lang="en-US" sz="1600" b="1" kern="1200"/>
        </a:p>
      </dsp:txBody>
      <dsp:txXfrm>
        <a:off x="0" y="1511775"/>
        <a:ext cx="10058399" cy="499904"/>
      </dsp:txXfrm>
    </dsp:sp>
    <dsp:sp modelId="{4E921F00-5A24-437F-A700-BE02110C1125}">
      <dsp:nvSpPr>
        <dsp:cNvPr id="0" name=""/>
        <dsp:cNvSpPr/>
      </dsp:nvSpPr>
      <dsp:spPr>
        <a:xfrm>
          <a:off x="0" y="201168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Integrasi Sistem: </a:t>
          </a:r>
          <a:endParaRPr lang="en-US" sz="2100" b="1" kern="1200"/>
        </a:p>
      </dsp:txBody>
      <dsp:txXfrm>
        <a:off x="24588" y="2036268"/>
        <a:ext cx="10009223" cy="454509"/>
      </dsp:txXfrm>
    </dsp:sp>
    <dsp:sp modelId="{723740FE-C0EF-49A4-B02A-F1BE52EEAFFE}">
      <dsp:nvSpPr>
        <dsp:cNvPr id="0" name=""/>
        <dsp:cNvSpPr/>
      </dsp:nvSpPr>
      <dsp:spPr>
        <a:xfrm>
          <a:off x="0" y="251536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Dalam sistem yang terdiri dari banyak layanan atau komponen, SDD dapat membantu memastikan bahwa integrasi antar layanan berjalan dengan lancar.</a:t>
          </a:r>
          <a:endParaRPr lang="en-US" sz="1600" b="1" kern="1200"/>
        </a:p>
      </dsp:txBody>
      <dsp:txXfrm>
        <a:off x="0" y="2515365"/>
        <a:ext cx="10058399" cy="499904"/>
      </dsp:txXfrm>
    </dsp:sp>
    <dsp:sp modelId="{479D4CD7-B2B3-41B6-B832-14324DFB20C6}">
      <dsp:nvSpPr>
        <dsp:cNvPr id="0" name=""/>
        <dsp:cNvSpPr/>
      </dsp:nvSpPr>
      <dsp:spPr>
        <a:xfrm>
          <a:off x="0" y="3015269"/>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Debugging dan Optimasi: </a:t>
          </a:r>
          <a:endParaRPr lang="en-US" sz="2100" b="1" kern="1200"/>
        </a:p>
      </dsp:txBody>
      <dsp:txXfrm>
        <a:off x="24588" y="3039857"/>
        <a:ext cx="10009223" cy="454509"/>
      </dsp:txXfrm>
    </dsp:sp>
    <dsp:sp modelId="{EA7F28F3-5DB3-44B4-85B9-6E99AA8E76EA}">
      <dsp:nvSpPr>
        <dsp:cNvPr id="0" name=""/>
        <dsp:cNvSpPr/>
      </dsp:nvSpPr>
      <dsp:spPr>
        <a:xfrm>
          <a:off x="0" y="351895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Dengan memahami bagaimana data bergerak dan diproses, pengembang dapat lebih mudah menemukan dan memperbaiki kesalahan, serta mengoptimalkan kinerja sistem.</a:t>
          </a:r>
          <a:endParaRPr lang="en-US" sz="1600" b="1" kern="1200"/>
        </a:p>
      </dsp:txBody>
      <dsp:txXfrm>
        <a:off x="0" y="3518955"/>
        <a:ext cx="10058399" cy="4999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DA745-44E2-48F7-A138-C9160BA0DD64}">
      <dsp:nvSpPr>
        <dsp:cNvPr id="0" name=""/>
        <dsp:cNvSpPr/>
      </dsp:nvSpPr>
      <dsp:spPr>
        <a:xfrm>
          <a:off x="0" y="207345"/>
          <a:ext cx="10058399"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Entitas: </a:t>
          </a:r>
          <a:endParaRPr lang="en-US" sz="1900" b="1" kern="1200"/>
        </a:p>
      </dsp:txBody>
      <dsp:txXfrm>
        <a:off x="22246" y="229591"/>
        <a:ext cx="10013907" cy="411223"/>
      </dsp:txXfrm>
    </dsp:sp>
    <dsp:sp modelId="{7D744494-6AB7-433C-AB03-1F86495D5C16}">
      <dsp:nvSpPr>
        <dsp:cNvPr id="0" name=""/>
        <dsp:cNvSpPr/>
      </dsp:nvSpPr>
      <dsp:spPr>
        <a:xfrm>
          <a:off x="0" y="663060"/>
          <a:ext cx="10058399" cy="68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kern="1200"/>
            <a:t>Mewakili konsep atau objek nyata dalam domain bisnis, seperti "Pelanggan", "Produk", atau "Transaksi". Entitas serupa dengan tabel dalam basis data relasional, tetapi pada level logis, fokusnya adalah pada apa yang mewakili objek tersebut, bukan bagaimana data disimpan.</a:t>
          </a:r>
          <a:endParaRPr lang="en-US" sz="1500" b="1" kern="1200"/>
        </a:p>
      </dsp:txBody>
      <dsp:txXfrm>
        <a:off x="0" y="663060"/>
        <a:ext cx="10058399" cy="688274"/>
      </dsp:txXfrm>
    </dsp:sp>
    <dsp:sp modelId="{31DDCDA5-4D18-4BA5-8CB9-C23857382338}">
      <dsp:nvSpPr>
        <dsp:cNvPr id="0" name=""/>
        <dsp:cNvSpPr/>
      </dsp:nvSpPr>
      <dsp:spPr>
        <a:xfrm>
          <a:off x="0" y="1351335"/>
          <a:ext cx="10058399"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Atribut: </a:t>
          </a:r>
          <a:endParaRPr lang="en-US" sz="1900" b="1" kern="1200"/>
        </a:p>
      </dsp:txBody>
      <dsp:txXfrm>
        <a:off x="22246" y="1373581"/>
        <a:ext cx="10013907" cy="411223"/>
      </dsp:txXfrm>
    </dsp:sp>
    <dsp:sp modelId="{73AEA287-A38F-41CE-ADF6-9F1F1B2F7E68}">
      <dsp:nvSpPr>
        <dsp:cNvPr id="0" name=""/>
        <dsp:cNvSpPr/>
      </dsp:nvSpPr>
      <dsp:spPr>
        <a:xfrm>
          <a:off x="0" y="1807050"/>
          <a:ext cx="10058399"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kern="1200"/>
            <a:t>Mewakili properti atau karakteristik dari sebuah entitas, seperti "Nama Pelanggan", "Harga Produk", atau "Tanggal Transaksi". Atribut mirip dengan kolom dalam sebuah tabel database.</a:t>
          </a:r>
          <a:endParaRPr lang="en-US" sz="1500" b="1" kern="1200"/>
        </a:p>
      </dsp:txBody>
      <dsp:txXfrm>
        <a:off x="0" y="1807050"/>
        <a:ext cx="10058399" cy="471960"/>
      </dsp:txXfrm>
    </dsp:sp>
    <dsp:sp modelId="{F78DA2D1-4E66-4234-BF98-3FE2B8803679}">
      <dsp:nvSpPr>
        <dsp:cNvPr id="0" name=""/>
        <dsp:cNvSpPr/>
      </dsp:nvSpPr>
      <dsp:spPr>
        <a:xfrm>
          <a:off x="0" y="2279010"/>
          <a:ext cx="10058399"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Hubungan: </a:t>
          </a:r>
          <a:endParaRPr lang="en-US" sz="1900" b="1" kern="1200"/>
        </a:p>
      </dsp:txBody>
      <dsp:txXfrm>
        <a:off x="22246" y="2301256"/>
        <a:ext cx="10013907" cy="411223"/>
      </dsp:txXfrm>
    </dsp:sp>
    <dsp:sp modelId="{C27E6FFC-41E3-406C-8935-BACA9A26B103}">
      <dsp:nvSpPr>
        <dsp:cNvPr id="0" name=""/>
        <dsp:cNvSpPr/>
      </dsp:nvSpPr>
      <dsp:spPr>
        <a:xfrm>
          <a:off x="0" y="2734725"/>
          <a:ext cx="10058399"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kern="1200"/>
            <a:t>Menunjukkan bagaimana entitas terkait satu sama lain. Misalnya, hubungan antara "Pelanggan" dan "Transaksi" bisa dijelaskan sebagai "melakukan", menunjukkan bahwa pelanggan melakukan satu atau lebih transaksi.</a:t>
          </a:r>
          <a:endParaRPr lang="en-US" sz="1500" b="1" kern="1200"/>
        </a:p>
      </dsp:txBody>
      <dsp:txXfrm>
        <a:off x="0" y="2734725"/>
        <a:ext cx="10058399" cy="471960"/>
      </dsp:txXfrm>
    </dsp:sp>
    <dsp:sp modelId="{C8CE40F8-0A3A-416E-9624-86EA4C699083}">
      <dsp:nvSpPr>
        <dsp:cNvPr id="0" name=""/>
        <dsp:cNvSpPr/>
      </dsp:nvSpPr>
      <dsp:spPr>
        <a:xfrm>
          <a:off x="0" y="3206685"/>
          <a:ext cx="10058399"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t>Kunci: </a:t>
          </a:r>
          <a:endParaRPr lang="en-US" sz="1900" b="1" kern="1200"/>
        </a:p>
      </dsp:txBody>
      <dsp:txXfrm>
        <a:off x="22246" y="3228931"/>
        <a:ext cx="10013907" cy="411223"/>
      </dsp:txXfrm>
    </dsp:sp>
    <dsp:sp modelId="{068C1D6F-EC8B-47BD-B931-7F7F4A3C25D3}">
      <dsp:nvSpPr>
        <dsp:cNvPr id="0" name=""/>
        <dsp:cNvSpPr/>
      </dsp:nvSpPr>
      <dsp:spPr>
        <a:xfrm>
          <a:off x="0" y="3662400"/>
          <a:ext cx="10058399"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kern="1200"/>
            <a:t>Mengidentifikasi secara unik sebuah instance dari entitas. Misalnya, "ID Pelanggan" sebagai kunci utama untuk entitas "Pelanggan".</a:t>
          </a:r>
          <a:endParaRPr lang="en-US" sz="1500" b="1" kern="1200"/>
        </a:p>
      </dsp:txBody>
      <dsp:txXfrm>
        <a:off x="0" y="3662400"/>
        <a:ext cx="10058399" cy="471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12F6DE-2749-40BA-BF36-461D66BA2DD2}">
      <dsp:nvSpPr>
        <dsp:cNvPr id="0" name=""/>
        <dsp:cNvSpPr/>
      </dsp:nvSpPr>
      <dsp:spPr>
        <a:xfrm>
          <a:off x="0" y="450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Pemodelan Bisnis: </a:t>
          </a:r>
          <a:endParaRPr lang="en-US" sz="2100" b="1" kern="1200"/>
        </a:p>
      </dsp:txBody>
      <dsp:txXfrm>
        <a:off x="24588" y="29088"/>
        <a:ext cx="10009223" cy="454509"/>
      </dsp:txXfrm>
    </dsp:sp>
    <dsp:sp modelId="{FB0C2226-38A5-4628-8A42-239314DD83EA}">
      <dsp:nvSpPr>
        <dsp:cNvPr id="0" name=""/>
        <dsp:cNvSpPr/>
      </dsp:nvSpPr>
      <dsp:spPr>
        <a:xfrm>
          <a:off x="0" y="50818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Membantu dalam pemahaman dan analisis struktur data dari perspektif bisnis, memudahkan identifikasi kebutuhan data dan bagaimana data saling terkait.</a:t>
          </a:r>
          <a:endParaRPr lang="en-US" sz="1600" b="1" kern="1200"/>
        </a:p>
      </dsp:txBody>
      <dsp:txXfrm>
        <a:off x="0" y="508185"/>
        <a:ext cx="10058399" cy="499904"/>
      </dsp:txXfrm>
    </dsp:sp>
    <dsp:sp modelId="{1A72F9B0-0BEC-42DD-A483-A67D673DCD4C}">
      <dsp:nvSpPr>
        <dsp:cNvPr id="0" name=""/>
        <dsp:cNvSpPr/>
      </dsp:nvSpPr>
      <dsp:spPr>
        <a:xfrm>
          <a:off x="0" y="100809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Desain Sistem: </a:t>
          </a:r>
          <a:endParaRPr lang="en-US" sz="2100" b="1" kern="1200"/>
        </a:p>
      </dsp:txBody>
      <dsp:txXfrm>
        <a:off x="24588" y="1032678"/>
        <a:ext cx="10009223" cy="454509"/>
      </dsp:txXfrm>
    </dsp:sp>
    <dsp:sp modelId="{F9CA4F59-7161-4EBF-B923-21E683B7FA64}">
      <dsp:nvSpPr>
        <dsp:cNvPr id="0" name=""/>
        <dsp:cNvSpPr/>
      </dsp:nvSpPr>
      <dsp:spPr>
        <a:xfrm>
          <a:off x="0" y="151177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Menjadi dasar untuk desain sistem informasi, memungkinkan pengembangan basis data dan aplikasi yang efisien dan efektif dengan pemahaman yang baik tentang struktur data yang diperlukan.</a:t>
          </a:r>
          <a:endParaRPr lang="en-US" sz="1600" b="1" kern="1200"/>
        </a:p>
      </dsp:txBody>
      <dsp:txXfrm>
        <a:off x="0" y="1511775"/>
        <a:ext cx="10058399" cy="499904"/>
      </dsp:txXfrm>
    </dsp:sp>
    <dsp:sp modelId="{C47BDE38-6635-44E3-BE0A-B799F3A7D4BB}">
      <dsp:nvSpPr>
        <dsp:cNvPr id="0" name=""/>
        <dsp:cNvSpPr/>
      </dsp:nvSpPr>
      <dsp:spPr>
        <a:xfrm>
          <a:off x="0" y="2011680"/>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Komunikasi: </a:t>
          </a:r>
          <a:endParaRPr lang="en-US" sz="2100" b="1" kern="1200"/>
        </a:p>
      </dsp:txBody>
      <dsp:txXfrm>
        <a:off x="24588" y="2036268"/>
        <a:ext cx="10009223" cy="454509"/>
      </dsp:txXfrm>
    </dsp:sp>
    <dsp:sp modelId="{3B764891-5B1B-44E5-AFA2-DB4CD8CD37EC}">
      <dsp:nvSpPr>
        <dsp:cNvPr id="0" name=""/>
        <dsp:cNvSpPr/>
      </dsp:nvSpPr>
      <dsp:spPr>
        <a:xfrm>
          <a:off x="0" y="251536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Memfasilitasi komunikasi antara pengembang, analis bisnis, dan pemangku kepentingan non-teknis dengan menyediakan representasi visual dari data yang mudah dipahami.</a:t>
          </a:r>
          <a:endParaRPr lang="en-US" sz="1600" b="1" kern="1200"/>
        </a:p>
      </dsp:txBody>
      <dsp:txXfrm>
        <a:off x="0" y="2515365"/>
        <a:ext cx="10058399" cy="499904"/>
      </dsp:txXfrm>
    </dsp:sp>
    <dsp:sp modelId="{255B45C9-FC55-4991-9DBF-3C3896F05E91}">
      <dsp:nvSpPr>
        <dsp:cNvPr id="0" name=""/>
        <dsp:cNvSpPr/>
      </dsp:nvSpPr>
      <dsp:spPr>
        <a:xfrm>
          <a:off x="0" y="3015269"/>
          <a:ext cx="10058399" cy="5036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just" defTabSz="933450">
            <a:lnSpc>
              <a:spcPct val="90000"/>
            </a:lnSpc>
            <a:spcBef>
              <a:spcPct val="0"/>
            </a:spcBef>
            <a:spcAft>
              <a:spcPct val="35000"/>
            </a:spcAft>
            <a:buNone/>
          </a:pPr>
          <a:r>
            <a:rPr lang="en-US" sz="2100" b="1" i="0" kern="1200"/>
            <a:t>Normalisasi: </a:t>
          </a:r>
          <a:endParaRPr lang="en-US" sz="2100" b="1" kern="1200"/>
        </a:p>
      </dsp:txBody>
      <dsp:txXfrm>
        <a:off x="24588" y="3039857"/>
        <a:ext cx="10009223" cy="454509"/>
      </dsp:txXfrm>
    </dsp:sp>
    <dsp:sp modelId="{B6DFFDD9-62BD-4C78-8D68-09DA70A2C67B}">
      <dsp:nvSpPr>
        <dsp:cNvPr id="0" name=""/>
        <dsp:cNvSpPr/>
      </dsp:nvSpPr>
      <dsp:spPr>
        <a:xfrm>
          <a:off x="0" y="3518955"/>
          <a:ext cx="10058399" cy="499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6670" rIns="149352" bIns="26670" numCol="1" spcCol="1270" anchor="t" anchorCtr="0">
          <a:noAutofit/>
        </a:bodyPr>
        <a:lstStyle/>
        <a:p>
          <a:pPr marL="171450" lvl="1" indent="-171450" algn="just" defTabSz="711200">
            <a:lnSpc>
              <a:spcPct val="90000"/>
            </a:lnSpc>
            <a:spcBef>
              <a:spcPct val="0"/>
            </a:spcBef>
            <a:spcAft>
              <a:spcPct val="20000"/>
            </a:spcAft>
            <a:buChar char="•"/>
          </a:pPr>
          <a:r>
            <a:rPr lang="en-US" sz="1600" b="1" i="0" kern="1200"/>
            <a:t>Membantu dalam proses normalisasi, yaitu mengatur entitas dan atribut untuk mengurangi redundansi data dan meningkatkan integritas data.</a:t>
          </a:r>
          <a:endParaRPr lang="en-US" sz="1600" b="1" kern="1200"/>
        </a:p>
      </dsp:txBody>
      <dsp:txXfrm>
        <a:off x="0" y="3518955"/>
        <a:ext cx="10058399" cy="4999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2380C-7824-4E03-899C-38BC1C32AEB1}">
      <dsp:nvSpPr>
        <dsp:cNvPr id="0" name=""/>
        <dsp:cNvSpPr/>
      </dsp:nvSpPr>
      <dsp:spPr>
        <a:xfrm>
          <a:off x="0" y="117360"/>
          <a:ext cx="10058399"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i="0" kern="1200"/>
            <a:t>Sumber Data (Data Source): </a:t>
          </a:r>
          <a:endParaRPr lang="en-US" sz="2400" b="1" kern="1200"/>
        </a:p>
      </dsp:txBody>
      <dsp:txXfrm>
        <a:off x="28100" y="145460"/>
        <a:ext cx="10002199" cy="519439"/>
      </dsp:txXfrm>
    </dsp:sp>
    <dsp:sp modelId="{97C8E4B2-DBF4-4ABD-AA51-608CA60F71E7}">
      <dsp:nvSpPr>
        <dsp:cNvPr id="0" name=""/>
        <dsp:cNvSpPr/>
      </dsp:nvSpPr>
      <dsp:spPr>
        <a:xfrm>
          <a:off x="0" y="693000"/>
          <a:ext cx="10058399"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0480" rIns="170688" bIns="30480" numCol="1" spcCol="1270" anchor="t" anchorCtr="0">
          <a:noAutofit/>
        </a:bodyPr>
        <a:lstStyle/>
        <a:p>
          <a:pPr marL="171450" lvl="1" indent="-171450" algn="just" defTabSz="844550">
            <a:lnSpc>
              <a:spcPct val="90000"/>
            </a:lnSpc>
            <a:spcBef>
              <a:spcPct val="0"/>
            </a:spcBef>
            <a:spcAft>
              <a:spcPct val="20000"/>
            </a:spcAft>
            <a:buChar char="•"/>
          </a:pPr>
          <a:r>
            <a:rPr lang="en-US" sz="1900" b="1" i="0" kern="1200"/>
            <a:t>Titik awal dari mana data berasal. Ini dapat berupa database, sistem manajemen informasi, sensor, atau bentuk input lainnya.</a:t>
          </a:r>
          <a:endParaRPr lang="en-US" sz="1900" b="1" kern="1200"/>
        </a:p>
      </dsp:txBody>
      <dsp:txXfrm>
        <a:off x="0" y="693000"/>
        <a:ext cx="10058399" cy="596160"/>
      </dsp:txXfrm>
    </dsp:sp>
    <dsp:sp modelId="{360B8199-AA14-42CF-B5A6-D7A9CE49E273}">
      <dsp:nvSpPr>
        <dsp:cNvPr id="0" name=""/>
        <dsp:cNvSpPr/>
      </dsp:nvSpPr>
      <dsp:spPr>
        <a:xfrm>
          <a:off x="0" y="1289160"/>
          <a:ext cx="10058399"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i="0" kern="1200"/>
            <a:t>Kanal Diseminasi (Dissemination Channels): </a:t>
          </a:r>
          <a:endParaRPr lang="en-US" sz="2400" b="1" kern="1200"/>
        </a:p>
      </dsp:txBody>
      <dsp:txXfrm>
        <a:off x="28100" y="1317260"/>
        <a:ext cx="10002199" cy="519439"/>
      </dsp:txXfrm>
    </dsp:sp>
    <dsp:sp modelId="{C7076438-7C2C-4035-B1E5-F703A69323A1}">
      <dsp:nvSpPr>
        <dsp:cNvPr id="0" name=""/>
        <dsp:cNvSpPr/>
      </dsp:nvSpPr>
      <dsp:spPr>
        <a:xfrm>
          <a:off x="0" y="1864800"/>
          <a:ext cx="10058399"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0480" rIns="170688" bIns="30480" numCol="1" spcCol="1270" anchor="t" anchorCtr="0">
          <a:noAutofit/>
        </a:bodyPr>
        <a:lstStyle/>
        <a:p>
          <a:pPr marL="171450" lvl="1" indent="-171450" algn="just" defTabSz="844550">
            <a:lnSpc>
              <a:spcPct val="90000"/>
            </a:lnSpc>
            <a:spcBef>
              <a:spcPct val="0"/>
            </a:spcBef>
            <a:spcAft>
              <a:spcPct val="20000"/>
            </a:spcAft>
            <a:buChar char="•"/>
          </a:pPr>
          <a:r>
            <a:rPr lang="en-US" sz="1900" b="1" i="0" kern="1200"/>
            <a:t>Metode atau medium yang digunakan untuk menyebarkan data. Ini bisa meliputi jaringan internet, email, API (Application Programming Interface), feed RSS, sistem publikasi otomatis, atau cara lainnya.</a:t>
          </a:r>
          <a:endParaRPr lang="en-US" sz="1900" b="1" kern="1200"/>
        </a:p>
      </dsp:txBody>
      <dsp:txXfrm>
        <a:off x="0" y="1864800"/>
        <a:ext cx="10058399" cy="869400"/>
      </dsp:txXfrm>
    </dsp:sp>
    <dsp:sp modelId="{6339111B-69D8-4804-B667-690B2C9CF1B2}">
      <dsp:nvSpPr>
        <dsp:cNvPr id="0" name=""/>
        <dsp:cNvSpPr/>
      </dsp:nvSpPr>
      <dsp:spPr>
        <a:xfrm>
          <a:off x="0" y="2734200"/>
          <a:ext cx="10058399" cy="57563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US" sz="2400" b="1" i="0" kern="1200"/>
            <a:t>Proses Transformasi (Transformation Processes): </a:t>
          </a:r>
          <a:endParaRPr lang="en-US" sz="2400" b="1" kern="1200"/>
        </a:p>
      </dsp:txBody>
      <dsp:txXfrm>
        <a:off x="28100" y="2762300"/>
        <a:ext cx="10002199" cy="519439"/>
      </dsp:txXfrm>
    </dsp:sp>
    <dsp:sp modelId="{84ED2197-4A93-4243-97E9-D1E431167FAC}">
      <dsp:nvSpPr>
        <dsp:cNvPr id="0" name=""/>
        <dsp:cNvSpPr/>
      </dsp:nvSpPr>
      <dsp:spPr>
        <a:xfrm>
          <a:off x="0" y="3309840"/>
          <a:ext cx="10058399"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0480" rIns="170688" bIns="30480" numCol="1" spcCol="1270" anchor="t" anchorCtr="0">
          <a:noAutofit/>
        </a:bodyPr>
        <a:lstStyle/>
        <a:p>
          <a:pPr marL="171450" lvl="1" indent="-171450" algn="just" defTabSz="844550">
            <a:lnSpc>
              <a:spcPct val="90000"/>
            </a:lnSpc>
            <a:spcBef>
              <a:spcPct val="0"/>
            </a:spcBef>
            <a:spcAft>
              <a:spcPct val="20000"/>
            </a:spcAft>
            <a:buChar char="•"/>
          </a:pPr>
          <a:r>
            <a:rPr lang="en-US" sz="1900" b="1" i="0" kern="1200"/>
            <a:t>Langkah atau proses dimana data diubah, difilter, atau disesuaikan sebelum disampaikan ke penerima. Ini bisa meliputi agregasi data, pengolahan statistik, atau konversi format.</a:t>
          </a:r>
          <a:endParaRPr lang="en-US" sz="1900" b="1" kern="1200"/>
        </a:p>
      </dsp:txBody>
      <dsp:txXfrm>
        <a:off x="0" y="3309840"/>
        <a:ext cx="10058399" cy="59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CFA82-1E37-4218-95C4-02632D3EA7B3}">
      <dsp:nvSpPr>
        <dsp:cNvPr id="0" name=""/>
        <dsp:cNvSpPr/>
      </dsp:nvSpPr>
      <dsp:spPr>
        <a:xfrm>
          <a:off x="0" y="57834"/>
          <a:ext cx="10058399" cy="7435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a:lnSpc>
              <a:spcPct val="90000"/>
            </a:lnSpc>
            <a:spcBef>
              <a:spcPct val="0"/>
            </a:spcBef>
            <a:spcAft>
              <a:spcPct val="35000"/>
            </a:spcAft>
            <a:buFont typeface="+mj-lt"/>
            <a:buNone/>
          </a:pPr>
          <a:r>
            <a:rPr lang="en-US" sz="3100" b="1" i="0" kern="1200" dirty="0" err="1"/>
            <a:t>Penerima</a:t>
          </a:r>
          <a:r>
            <a:rPr lang="en-US" sz="3100" b="1" i="0" kern="1200" dirty="0"/>
            <a:t> Data (Data Recipients):</a:t>
          </a:r>
        </a:p>
      </dsp:txBody>
      <dsp:txXfrm>
        <a:off x="36296" y="94130"/>
        <a:ext cx="9985807" cy="670943"/>
      </dsp:txXfrm>
    </dsp:sp>
    <dsp:sp modelId="{6F3E0077-23B3-4A08-97BC-A6A7562B7E35}">
      <dsp:nvSpPr>
        <dsp:cNvPr id="0" name=""/>
        <dsp:cNvSpPr/>
      </dsp:nvSpPr>
      <dsp:spPr>
        <a:xfrm>
          <a:off x="0" y="801369"/>
          <a:ext cx="10058399" cy="109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9370" rIns="220472" bIns="39370" numCol="1" spcCol="1270" anchor="t" anchorCtr="0">
          <a:noAutofit/>
        </a:bodyPr>
        <a:lstStyle/>
        <a:p>
          <a:pPr marL="228600" lvl="1" indent="-228600" algn="just" defTabSz="1066800">
            <a:lnSpc>
              <a:spcPct val="90000"/>
            </a:lnSpc>
            <a:spcBef>
              <a:spcPct val="0"/>
            </a:spcBef>
            <a:spcAft>
              <a:spcPct val="20000"/>
            </a:spcAft>
            <a:buFont typeface="+mj-lt"/>
            <a:buNone/>
          </a:pPr>
          <a:r>
            <a:rPr lang="en-US" sz="2400" b="1" i="0" kern="1200" dirty="0"/>
            <a:t>Akhir </a:t>
          </a:r>
          <a:r>
            <a:rPr lang="en-US" sz="2400" b="1" i="0" kern="1200" dirty="0" err="1"/>
            <a:t>dari</a:t>
          </a:r>
          <a:r>
            <a:rPr lang="en-US" sz="2400" b="1" i="0" kern="1200" dirty="0"/>
            <a:t> </a:t>
          </a:r>
          <a:r>
            <a:rPr lang="en-US" sz="2400" b="1" i="0" kern="1200" dirty="0" err="1"/>
            <a:t>rantai</a:t>
          </a:r>
          <a:r>
            <a:rPr lang="en-US" sz="2400" b="1" i="0" kern="1200" dirty="0"/>
            <a:t> </a:t>
          </a:r>
          <a:r>
            <a:rPr lang="en-US" sz="2400" b="1" i="0" kern="1200" dirty="0" err="1"/>
            <a:t>diseminasi</a:t>
          </a:r>
          <a:r>
            <a:rPr lang="en-US" sz="2400" b="1" i="0" kern="1200" dirty="0"/>
            <a:t>, di mana data yang </a:t>
          </a:r>
          <a:r>
            <a:rPr lang="en-US" sz="2400" b="1" i="0" kern="1200" dirty="0" err="1"/>
            <a:t>telah</a:t>
          </a:r>
          <a:r>
            <a:rPr lang="en-US" sz="2400" b="1" i="0" kern="1200" dirty="0"/>
            <a:t> </a:t>
          </a:r>
          <a:r>
            <a:rPr lang="en-US" sz="2400" b="1" i="0" kern="1200" dirty="0" err="1"/>
            <a:t>disebarkan</a:t>
          </a:r>
          <a:r>
            <a:rPr lang="en-US" sz="2400" b="1" i="0" kern="1200" dirty="0"/>
            <a:t> </a:t>
          </a:r>
          <a:r>
            <a:rPr lang="en-US" sz="2400" b="1" i="0" kern="1200" dirty="0" err="1"/>
            <a:t>diterima</a:t>
          </a:r>
          <a:r>
            <a:rPr lang="en-US" sz="2400" b="1" i="0" kern="1200" dirty="0"/>
            <a:t> dan </a:t>
          </a:r>
          <a:r>
            <a:rPr lang="en-US" sz="2400" b="1" i="0" kern="1200" dirty="0" err="1"/>
            <a:t>digunakan</a:t>
          </a:r>
          <a:r>
            <a:rPr lang="en-US" sz="2400" b="1" i="0" kern="1200" dirty="0"/>
            <a:t>. </a:t>
          </a:r>
          <a:r>
            <a:rPr lang="en-US" sz="2400" b="1" i="0" kern="1200" dirty="0" err="1"/>
            <a:t>Penerima</a:t>
          </a:r>
          <a:r>
            <a:rPr lang="en-US" sz="2400" b="1" i="0" kern="1200" dirty="0"/>
            <a:t> </a:t>
          </a:r>
          <a:r>
            <a:rPr lang="en-US" sz="2400" b="1" i="0" kern="1200" dirty="0" err="1"/>
            <a:t>ini</a:t>
          </a:r>
          <a:r>
            <a:rPr lang="en-US" sz="2400" b="1" i="0" kern="1200" dirty="0"/>
            <a:t> </a:t>
          </a:r>
          <a:r>
            <a:rPr lang="en-US" sz="2400" b="1" i="0" kern="1200" dirty="0" err="1"/>
            <a:t>bisa</a:t>
          </a:r>
          <a:r>
            <a:rPr lang="en-US" sz="2400" b="1" i="0" kern="1200" dirty="0"/>
            <a:t> </a:t>
          </a:r>
          <a:r>
            <a:rPr lang="en-US" sz="2400" b="1" i="0" kern="1200" dirty="0" err="1"/>
            <a:t>berupa</a:t>
          </a:r>
          <a:r>
            <a:rPr lang="en-US" sz="2400" b="1" i="0" kern="1200" dirty="0"/>
            <a:t> </a:t>
          </a:r>
          <a:r>
            <a:rPr lang="en-US" sz="2400" b="1" i="0" kern="1200" dirty="0" err="1"/>
            <a:t>individu</a:t>
          </a:r>
          <a:r>
            <a:rPr lang="en-US" sz="2400" b="1" i="0" kern="1200" dirty="0"/>
            <a:t>, </a:t>
          </a:r>
          <a:r>
            <a:rPr lang="en-US" sz="2400" b="1" i="0" kern="1200" dirty="0" err="1"/>
            <a:t>komunitas</a:t>
          </a:r>
          <a:r>
            <a:rPr lang="en-US" sz="2400" b="1" i="0" kern="1200" dirty="0"/>
            <a:t>, </a:t>
          </a:r>
          <a:r>
            <a:rPr lang="en-US" sz="2400" b="1" i="0" kern="1200" dirty="0" err="1"/>
            <a:t>aplikasi</a:t>
          </a:r>
          <a:r>
            <a:rPr lang="en-US" sz="2400" b="1" i="0" kern="1200" dirty="0"/>
            <a:t>, </a:t>
          </a:r>
          <a:r>
            <a:rPr lang="en-US" sz="2400" b="1" i="0" kern="1200" dirty="0" err="1"/>
            <a:t>atau</a:t>
          </a:r>
          <a:r>
            <a:rPr lang="en-US" sz="2400" b="1" i="0" kern="1200" dirty="0"/>
            <a:t> </a:t>
          </a:r>
          <a:r>
            <a:rPr lang="en-US" sz="2400" b="1" i="0" kern="1200" dirty="0" err="1"/>
            <a:t>sistem</a:t>
          </a:r>
          <a:r>
            <a:rPr lang="en-US" sz="2400" b="1" i="0" kern="1200" dirty="0"/>
            <a:t> </a:t>
          </a:r>
          <a:r>
            <a:rPr lang="en-US" sz="2400" b="1" i="0" kern="1200" dirty="0" err="1"/>
            <a:t>lainnya</a:t>
          </a:r>
          <a:r>
            <a:rPr lang="en-US" sz="2400" b="1" i="0" kern="1200" dirty="0"/>
            <a:t>.</a:t>
          </a:r>
        </a:p>
      </dsp:txBody>
      <dsp:txXfrm>
        <a:off x="0" y="801369"/>
        <a:ext cx="10058399" cy="1090890"/>
      </dsp:txXfrm>
    </dsp:sp>
    <dsp:sp modelId="{F0713F43-DCD2-4552-B6D1-2139150BFE61}">
      <dsp:nvSpPr>
        <dsp:cNvPr id="0" name=""/>
        <dsp:cNvSpPr/>
      </dsp:nvSpPr>
      <dsp:spPr>
        <a:xfrm>
          <a:off x="0" y="1892259"/>
          <a:ext cx="10058399" cy="74353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a:lnSpc>
              <a:spcPct val="90000"/>
            </a:lnSpc>
            <a:spcBef>
              <a:spcPct val="0"/>
            </a:spcBef>
            <a:spcAft>
              <a:spcPct val="35000"/>
            </a:spcAft>
            <a:buFont typeface="+mj-lt"/>
            <a:buNone/>
          </a:pPr>
          <a:r>
            <a:rPr lang="en-US" sz="3100" b="1" i="0" kern="1200" dirty="0" err="1"/>
            <a:t>Protokol</a:t>
          </a:r>
          <a:r>
            <a:rPr lang="en-US" sz="3100" b="1" i="0" kern="1200" dirty="0"/>
            <a:t> dan </a:t>
          </a:r>
          <a:r>
            <a:rPr lang="en-US" sz="3100" b="1" i="0" kern="1200" dirty="0" err="1"/>
            <a:t>Standar</a:t>
          </a:r>
          <a:r>
            <a:rPr lang="en-US" sz="3100" b="1" i="0" kern="1200" dirty="0"/>
            <a:t>:</a:t>
          </a:r>
        </a:p>
      </dsp:txBody>
      <dsp:txXfrm>
        <a:off x="36296" y="1928555"/>
        <a:ext cx="9985807" cy="670943"/>
      </dsp:txXfrm>
    </dsp:sp>
    <dsp:sp modelId="{1FC40418-546F-4CB6-9192-E478BDD07FC5}">
      <dsp:nvSpPr>
        <dsp:cNvPr id="0" name=""/>
        <dsp:cNvSpPr/>
      </dsp:nvSpPr>
      <dsp:spPr>
        <a:xfrm>
          <a:off x="0" y="2635794"/>
          <a:ext cx="10058399" cy="753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9370" rIns="220472" bIns="39370" numCol="1" spcCol="1270" anchor="t" anchorCtr="0">
          <a:noAutofit/>
        </a:bodyPr>
        <a:lstStyle/>
        <a:p>
          <a:pPr marL="228600" lvl="1" indent="-228600" algn="just" defTabSz="1066800">
            <a:lnSpc>
              <a:spcPct val="90000"/>
            </a:lnSpc>
            <a:spcBef>
              <a:spcPct val="0"/>
            </a:spcBef>
            <a:spcAft>
              <a:spcPct val="20000"/>
            </a:spcAft>
            <a:buFont typeface="+mj-lt"/>
            <a:buNone/>
          </a:pPr>
          <a:r>
            <a:rPr lang="en-US" sz="2400" b="1" i="0" kern="1200" dirty="0" err="1"/>
            <a:t>Aturan</a:t>
          </a:r>
          <a:r>
            <a:rPr lang="en-US" sz="2400" b="1" i="0" kern="1200" dirty="0"/>
            <a:t> dan format yang </a:t>
          </a:r>
          <a:r>
            <a:rPr lang="en-US" sz="2400" b="1" i="0" kern="1200" dirty="0" err="1"/>
            <a:t>menentukan</a:t>
          </a:r>
          <a:r>
            <a:rPr lang="en-US" sz="2400" b="1" i="0" kern="1200" dirty="0"/>
            <a:t> </a:t>
          </a:r>
          <a:r>
            <a:rPr lang="en-US" sz="2400" b="1" i="0" kern="1200" dirty="0" err="1"/>
            <a:t>bagaimana</a:t>
          </a:r>
          <a:r>
            <a:rPr lang="en-US" sz="2400" b="1" i="0" kern="1200" dirty="0"/>
            <a:t> data </a:t>
          </a:r>
          <a:r>
            <a:rPr lang="en-US" sz="2400" b="1" i="0" kern="1200" dirty="0" err="1"/>
            <a:t>dikirimkan</a:t>
          </a:r>
          <a:r>
            <a:rPr lang="en-US" sz="2400" b="1" i="0" kern="1200" dirty="0"/>
            <a:t> dan </a:t>
          </a:r>
          <a:r>
            <a:rPr lang="en-US" sz="2400" b="1" i="0" kern="1200" dirty="0" err="1"/>
            <a:t>diterima</a:t>
          </a:r>
          <a:r>
            <a:rPr lang="en-US" sz="2400" b="1" i="0" kern="1200" dirty="0"/>
            <a:t>, </a:t>
          </a:r>
          <a:r>
            <a:rPr lang="en-US" sz="2400" b="1" i="0" kern="1200" dirty="0" err="1"/>
            <a:t>memastikan</a:t>
          </a:r>
          <a:r>
            <a:rPr lang="en-US" sz="2400" b="1" i="0" kern="1200" dirty="0"/>
            <a:t> </a:t>
          </a:r>
          <a:r>
            <a:rPr lang="en-US" sz="2400" b="1" i="0" kern="1200" dirty="0" err="1"/>
            <a:t>interoperabilitas</a:t>
          </a:r>
          <a:r>
            <a:rPr lang="en-US" sz="2400" b="1" i="0" kern="1200" dirty="0"/>
            <a:t> dan </a:t>
          </a:r>
          <a:r>
            <a:rPr lang="en-US" sz="2400" b="1" i="0" kern="1200" dirty="0" err="1"/>
            <a:t>kompatibilitas</a:t>
          </a:r>
          <a:r>
            <a:rPr lang="en-US" sz="2400" b="1" i="0" kern="1200" dirty="0"/>
            <a:t> </a:t>
          </a:r>
          <a:r>
            <a:rPr lang="en-US" sz="2400" b="1" i="0" kern="1200" dirty="0" err="1"/>
            <a:t>antara</a:t>
          </a:r>
          <a:r>
            <a:rPr lang="en-US" sz="2400" b="1" i="0" kern="1200" dirty="0"/>
            <a:t> </a:t>
          </a:r>
          <a:r>
            <a:rPr lang="en-US" sz="2400" b="1" i="0" kern="1200" dirty="0" err="1"/>
            <a:t>sistem</a:t>
          </a:r>
          <a:r>
            <a:rPr lang="en-US" sz="2400" b="1" i="0" kern="1200" dirty="0"/>
            <a:t>.</a:t>
          </a:r>
        </a:p>
      </dsp:txBody>
      <dsp:txXfrm>
        <a:off x="0" y="2635794"/>
        <a:ext cx="10058399" cy="7539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9426E-1006-4E2A-AAE5-01D330FEE08C}">
      <dsp:nvSpPr>
        <dsp:cNvPr id="0" name=""/>
        <dsp:cNvSpPr/>
      </dsp:nvSpPr>
      <dsp:spPr>
        <a:xfrm>
          <a:off x="0" y="156330"/>
          <a:ext cx="10058399"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1" i="0" kern="1200"/>
            <a:t>Perencanaan Strategis: </a:t>
          </a:r>
          <a:endParaRPr lang="en-US" sz="1900" b="1" kern="1200"/>
        </a:p>
      </dsp:txBody>
      <dsp:txXfrm>
        <a:off x="22246" y="178576"/>
        <a:ext cx="10013907" cy="411223"/>
      </dsp:txXfrm>
    </dsp:sp>
    <dsp:sp modelId="{9CD87AE1-4B44-4398-BFD5-9E3AB3B0A147}">
      <dsp:nvSpPr>
        <dsp:cNvPr id="0" name=""/>
        <dsp:cNvSpPr/>
      </dsp:nvSpPr>
      <dsp:spPr>
        <a:xfrm>
          <a:off x="0" y="612045"/>
          <a:ext cx="10058399"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4130" rIns="135128" bIns="24130" numCol="1" spcCol="1270" anchor="t" anchorCtr="0">
          <a:noAutofit/>
        </a:bodyPr>
        <a:lstStyle/>
        <a:p>
          <a:pPr marL="114300" lvl="1" indent="-114300" algn="just" defTabSz="666750">
            <a:lnSpc>
              <a:spcPct val="90000"/>
            </a:lnSpc>
            <a:spcBef>
              <a:spcPct val="0"/>
            </a:spcBef>
            <a:spcAft>
              <a:spcPct val="20000"/>
            </a:spcAft>
            <a:buChar char="•"/>
          </a:pPr>
          <a:r>
            <a:rPr lang="en-US" sz="1500" b="1" i="0" kern="1200"/>
            <a:t>Membantu dalam merencanakan strategi distribusi data, memastikan bahwa semua pemangku kepentingan mendapatkan informasi yang mereka butuhkan secara tepat waktu dan dalam format yang sesuai.</a:t>
          </a:r>
          <a:endParaRPr lang="en-US" sz="1500" b="1" kern="1200"/>
        </a:p>
      </dsp:txBody>
      <dsp:txXfrm>
        <a:off x="0" y="612045"/>
        <a:ext cx="10058399" cy="471960"/>
      </dsp:txXfrm>
    </dsp:sp>
    <dsp:sp modelId="{D1F3435A-FD06-4BA9-BEEF-D97AAF005071}">
      <dsp:nvSpPr>
        <dsp:cNvPr id="0" name=""/>
        <dsp:cNvSpPr/>
      </dsp:nvSpPr>
      <dsp:spPr>
        <a:xfrm>
          <a:off x="0" y="1084005"/>
          <a:ext cx="10058399"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1" i="0" kern="1200"/>
            <a:t>Optimisasi Alur Data: </a:t>
          </a:r>
          <a:endParaRPr lang="en-US" sz="1900" b="1" kern="1200"/>
        </a:p>
      </dsp:txBody>
      <dsp:txXfrm>
        <a:off x="22246" y="1106251"/>
        <a:ext cx="10013907" cy="411223"/>
      </dsp:txXfrm>
    </dsp:sp>
    <dsp:sp modelId="{74A2906C-DCDD-4902-BFC6-6F6ED7D6FA97}">
      <dsp:nvSpPr>
        <dsp:cNvPr id="0" name=""/>
        <dsp:cNvSpPr/>
      </dsp:nvSpPr>
      <dsp:spPr>
        <a:xfrm>
          <a:off x="0" y="1539720"/>
          <a:ext cx="10058399"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4130" rIns="135128" bIns="24130" numCol="1" spcCol="1270" anchor="t" anchorCtr="0">
          <a:noAutofit/>
        </a:bodyPr>
        <a:lstStyle/>
        <a:p>
          <a:pPr marL="114300" lvl="1" indent="-114300" algn="just" defTabSz="666750">
            <a:lnSpc>
              <a:spcPct val="90000"/>
            </a:lnSpc>
            <a:spcBef>
              <a:spcPct val="0"/>
            </a:spcBef>
            <a:spcAft>
              <a:spcPct val="20000"/>
            </a:spcAft>
            <a:buChar char="•"/>
          </a:pPr>
          <a:r>
            <a:rPr lang="en-US" sz="1500" b="1" i="0" kern="1200"/>
            <a:t>Dengan memvisualisasikan alur data, organisasi dapat mengidentifikasi dan mengurangi bottlenecks atau redundansi dalam proses diseminasi.</a:t>
          </a:r>
          <a:endParaRPr lang="en-US" sz="1500" b="1" kern="1200"/>
        </a:p>
      </dsp:txBody>
      <dsp:txXfrm>
        <a:off x="0" y="1539720"/>
        <a:ext cx="10058399" cy="471960"/>
      </dsp:txXfrm>
    </dsp:sp>
    <dsp:sp modelId="{85212510-A21E-4075-88A6-55DC7DDD6C0B}">
      <dsp:nvSpPr>
        <dsp:cNvPr id="0" name=""/>
        <dsp:cNvSpPr/>
      </dsp:nvSpPr>
      <dsp:spPr>
        <a:xfrm>
          <a:off x="0" y="2011680"/>
          <a:ext cx="10058399"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1" i="0" kern="1200"/>
            <a:t>Keamanan dan Privasi: </a:t>
          </a:r>
          <a:endParaRPr lang="en-US" sz="1900" b="1" kern="1200"/>
        </a:p>
      </dsp:txBody>
      <dsp:txXfrm>
        <a:off x="22246" y="2033926"/>
        <a:ext cx="10013907" cy="411223"/>
      </dsp:txXfrm>
    </dsp:sp>
    <dsp:sp modelId="{7E2687A0-6A94-40E6-B3C1-491CDF304E03}">
      <dsp:nvSpPr>
        <dsp:cNvPr id="0" name=""/>
        <dsp:cNvSpPr/>
      </dsp:nvSpPr>
      <dsp:spPr>
        <a:xfrm>
          <a:off x="0" y="2467394"/>
          <a:ext cx="10058399"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4130" rIns="135128" bIns="24130" numCol="1" spcCol="1270" anchor="t" anchorCtr="0">
          <a:noAutofit/>
        </a:bodyPr>
        <a:lstStyle/>
        <a:p>
          <a:pPr marL="114300" lvl="1" indent="-114300" algn="just" defTabSz="666750">
            <a:lnSpc>
              <a:spcPct val="90000"/>
            </a:lnSpc>
            <a:spcBef>
              <a:spcPct val="0"/>
            </a:spcBef>
            <a:spcAft>
              <a:spcPct val="20000"/>
            </a:spcAft>
            <a:buChar char="•"/>
          </a:pPr>
          <a:r>
            <a:rPr lang="en-US" sz="1500" b="1" i="0" kern="1200"/>
            <a:t>Diagram dapat membantu dalam merancang sistem sehingga mempertimbangkan aspek keamanan dan privasi data, menentukan siapa yang memiliki akses ke data tertentu dan bagaimana data tersebut dilindungi selama transmisi.</a:t>
          </a:r>
          <a:endParaRPr lang="en-US" sz="1500" b="1" kern="1200"/>
        </a:p>
      </dsp:txBody>
      <dsp:txXfrm>
        <a:off x="0" y="2467394"/>
        <a:ext cx="10058399" cy="471960"/>
      </dsp:txXfrm>
    </dsp:sp>
    <dsp:sp modelId="{6AD2C2EA-3145-46E0-9008-02CE4EC98CCC}">
      <dsp:nvSpPr>
        <dsp:cNvPr id="0" name=""/>
        <dsp:cNvSpPr/>
      </dsp:nvSpPr>
      <dsp:spPr>
        <a:xfrm>
          <a:off x="0" y="2939355"/>
          <a:ext cx="10058399" cy="4557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US" sz="1900" b="1" i="0" kern="1200"/>
            <a:t>Analisis Dampak: </a:t>
          </a:r>
          <a:endParaRPr lang="en-US" sz="1900" b="1" kern="1200"/>
        </a:p>
      </dsp:txBody>
      <dsp:txXfrm>
        <a:off x="22246" y="2961601"/>
        <a:ext cx="10013907" cy="411223"/>
      </dsp:txXfrm>
    </dsp:sp>
    <dsp:sp modelId="{12000F18-8113-4731-8915-7EAD147E6DA5}">
      <dsp:nvSpPr>
        <dsp:cNvPr id="0" name=""/>
        <dsp:cNvSpPr/>
      </dsp:nvSpPr>
      <dsp:spPr>
        <a:xfrm>
          <a:off x="0" y="3395070"/>
          <a:ext cx="10058399"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24130" rIns="135128" bIns="24130" numCol="1" spcCol="1270" anchor="t" anchorCtr="0">
          <a:noAutofit/>
        </a:bodyPr>
        <a:lstStyle/>
        <a:p>
          <a:pPr marL="114300" lvl="1" indent="-114300" algn="just" defTabSz="666750">
            <a:lnSpc>
              <a:spcPct val="90000"/>
            </a:lnSpc>
            <a:spcBef>
              <a:spcPct val="0"/>
            </a:spcBef>
            <a:spcAft>
              <a:spcPct val="20000"/>
            </a:spcAft>
            <a:buChar char="•"/>
          </a:pPr>
          <a:r>
            <a:rPr lang="en-US" sz="1500" b="1" i="0" kern="1200"/>
            <a:t>Dengan memahami bagaimana data disebarkan, organisasi dapat lebih baik dalam mengukur dampak informasi yang disebarkan terhadap penerima dan mengambil tindakan yang diperlukan untuk meningkatkan efektivitas diseminasi.</a:t>
          </a:r>
          <a:endParaRPr lang="en-US" sz="1500" b="1" kern="1200"/>
        </a:p>
      </dsp:txBody>
      <dsp:txXfrm>
        <a:off x="0" y="3395070"/>
        <a:ext cx="10058399" cy="4719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858AA-F93A-4628-A6A6-FD2ACBCA16FD}">
      <dsp:nvSpPr>
        <dsp:cNvPr id="0" name=""/>
        <dsp:cNvSpPr/>
      </dsp:nvSpPr>
      <dsp:spPr>
        <a:xfrm>
          <a:off x="0" y="25492"/>
          <a:ext cx="10058399" cy="5996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None/>
          </a:pPr>
          <a:r>
            <a:rPr lang="en-US" sz="2500" b="1" i="0" kern="1200"/>
            <a:t>Data Assets: </a:t>
          </a:r>
          <a:endParaRPr lang="en-US" sz="2500" b="1" kern="1200"/>
        </a:p>
      </dsp:txBody>
      <dsp:txXfrm>
        <a:off x="29271" y="54763"/>
        <a:ext cx="9999857" cy="541083"/>
      </dsp:txXfrm>
    </dsp:sp>
    <dsp:sp modelId="{FE64EAFC-AEA5-4994-ACC6-B6F9FE97CD17}">
      <dsp:nvSpPr>
        <dsp:cNvPr id="0" name=""/>
        <dsp:cNvSpPr/>
      </dsp:nvSpPr>
      <dsp:spPr>
        <a:xfrm>
          <a:off x="0" y="625117"/>
          <a:ext cx="10058399" cy="63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1750" rIns="177800" bIns="31750" numCol="1" spcCol="1270" anchor="t" anchorCtr="0">
          <a:noAutofit/>
        </a:bodyPr>
        <a:lstStyle/>
        <a:p>
          <a:pPr marL="228600" lvl="1" indent="-228600" algn="just" defTabSz="889000">
            <a:lnSpc>
              <a:spcPct val="90000"/>
            </a:lnSpc>
            <a:spcBef>
              <a:spcPct val="0"/>
            </a:spcBef>
            <a:spcAft>
              <a:spcPct val="20000"/>
            </a:spcAft>
            <a:buChar char="•"/>
          </a:pPr>
          <a:r>
            <a:rPr lang="en-US" sz="2000" b="1" i="0" kern="1200"/>
            <a:t>Menunjukkan data apa saja yang perlu dilindungi. Ini bisa termasuk informasi pribadi pengguna, data keuangan, properti intelektual, atau jenis data sensitif lainnya.</a:t>
          </a:r>
          <a:endParaRPr lang="en-US" sz="2000" b="1" kern="1200"/>
        </a:p>
      </dsp:txBody>
      <dsp:txXfrm>
        <a:off x="0" y="625117"/>
        <a:ext cx="10058399" cy="633937"/>
      </dsp:txXfrm>
    </dsp:sp>
    <dsp:sp modelId="{F17FFB20-D980-4C3A-9439-34C24BE87EAC}">
      <dsp:nvSpPr>
        <dsp:cNvPr id="0" name=""/>
        <dsp:cNvSpPr/>
      </dsp:nvSpPr>
      <dsp:spPr>
        <a:xfrm>
          <a:off x="0" y="1259055"/>
          <a:ext cx="10058399" cy="5996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None/>
          </a:pPr>
          <a:r>
            <a:rPr lang="en-US" sz="2500" b="1" i="0" kern="1200"/>
            <a:t>Threats and Vulnerabilities: </a:t>
          </a:r>
          <a:endParaRPr lang="en-US" sz="2500" b="1" kern="1200"/>
        </a:p>
      </dsp:txBody>
      <dsp:txXfrm>
        <a:off x="29271" y="1288326"/>
        <a:ext cx="9999857" cy="541083"/>
      </dsp:txXfrm>
    </dsp:sp>
    <dsp:sp modelId="{0DAC107E-7A90-4872-9EC7-BAFCBA9C3B28}">
      <dsp:nvSpPr>
        <dsp:cNvPr id="0" name=""/>
        <dsp:cNvSpPr/>
      </dsp:nvSpPr>
      <dsp:spPr>
        <a:xfrm>
          <a:off x="0" y="1858680"/>
          <a:ext cx="10058399" cy="63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1750" rIns="177800" bIns="31750" numCol="1" spcCol="1270" anchor="t" anchorCtr="0">
          <a:noAutofit/>
        </a:bodyPr>
        <a:lstStyle/>
        <a:p>
          <a:pPr marL="228600" lvl="1" indent="-228600" algn="just" defTabSz="889000">
            <a:lnSpc>
              <a:spcPct val="90000"/>
            </a:lnSpc>
            <a:spcBef>
              <a:spcPct val="0"/>
            </a:spcBef>
            <a:spcAft>
              <a:spcPct val="20000"/>
            </a:spcAft>
            <a:buChar char="•"/>
          </a:pPr>
          <a:r>
            <a:rPr lang="en-US" sz="2000" b="1" i="0" kern="1200"/>
            <a:t>Identifikasi potensi ancaman dan kerentanan yang bisa mempengaruhi keamanan data, seperti serangan malware, phising, atau kelemahan sistem.</a:t>
          </a:r>
          <a:endParaRPr lang="en-US" sz="2000" b="1" kern="1200"/>
        </a:p>
      </dsp:txBody>
      <dsp:txXfrm>
        <a:off x="0" y="1858680"/>
        <a:ext cx="10058399" cy="633937"/>
      </dsp:txXfrm>
    </dsp:sp>
    <dsp:sp modelId="{07E490DA-C738-4EF7-9516-4BB0A57380F4}">
      <dsp:nvSpPr>
        <dsp:cNvPr id="0" name=""/>
        <dsp:cNvSpPr/>
      </dsp:nvSpPr>
      <dsp:spPr>
        <a:xfrm>
          <a:off x="0" y="2492617"/>
          <a:ext cx="10058399" cy="5996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just" defTabSz="1111250">
            <a:lnSpc>
              <a:spcPct val="90000"/>
            </a:lnSpc>
            <a:spcBef>
              <a:spcPct val="0"/>
            </a:spcBef>
            <a:spcAft>
              <a:spcPct val="35000"/>
            </a:spcAft>
            <a:buNone/>
          </a:pPr>
          <a:r>
            <a:rPr lang="en-US" sz="2500" b="1" i="0" kern="1200"/>
            <a:t>Security Controls and Measures: </a:t>
          </a:r>
          <a:endParaRPr lang="en-US" sz="2500" b="1" kern="1200"/>
        </a:p>
      </dsp:txBody>
      <dsp:txXfrm>
        <a:off x="29271" y="2521888"/>
        <a:ext cx="9999857" cy="541083"/>
      </dsp:txXfrm>
    </dsp:sp>
    <dsp:sp modelId="{B2D50649-A7A4-4EFC-8AF4-65AF671702A9}">
      <dsp:nvSpPr>
        <dsp:cNvPr id="0" name=""/>
        <dsp:cNvSpPr/>
      </dsp:nvSpPr>
      <dsp:spPr>
        <a:xfrm>
          <a:off x="0" y="3092242"/>
          <a:ext cx="10058399" cy="90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1750" rIns="177800" bIns="31750" numCol="1" spcCol="1270" anchor="t" anchorCtr="0">
          <a:noAutofit/>
        </a:bodyPr>
        <a:lstStyle/>
        <a:p>
          <a:pPr marL="228600" lvl="1" indent="-228600" algn="just" defTabSz="889000">
            <a:lnSpc>
              <a:spcPct val="90000"/>
            </a:lnSpc>
            <a:spcBef>
              <a:spcPct val="0"/>
            </a:spcBef>
            <a:spcAft>
              <a:spcPct val="20000"/>
            </a:spcAft>
            <a:buChar char="•"/>
          </a:pPr>
          <a:r>
            <a:rPr lang="en-US" sz="2000" b="1" i="0" kern="1200"/>
            <a:t>Menampilkan berbagai kontrol dan langkah keamanan yang diterapkan untuk melindungi data. Ini bisa mencakup firewall, enkripsi data, autentikasi multi-faktor, dan mekanisme lainnya.</a:t>
          </a:r>
          <a:endParaRPr lang="en-US" sz="2000" b="1" kern="1200"/>
        </a:p>
      </dsp:txBody>
      <dsp:txXfrm>
        <a:off x="0" y="3092242"/>
        <a:ext cx="10058399" cy="9056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DF08B-201D-471A-90E9-A9E9F5B3C32C}">
      <dsp:nvSpPr>
        <dsp:cNvPr id="0" name=""/>
        <dsp:cNvSpPr/>
      </dsp:nvSpPr>
      <dsp:spPr>
        <a:xfrm>
          <a:off x="0" y="232159"/>
          <a:ext cx="10058399" cy="64759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Font typeface="+mj-lt"/>
            <a:buNone/>
          </a:pPr>
          <a:r>
            <a:rPr lang="en-US" sz="2700" b="1" i="0" kern="1200" dirty="0"/>
            <a:t>Data Flow:</a:t>
          </a:r>
        </a:p>
      </dsp:txBody>
      <dsp:txXfrm>
        <a:off x="31613" y="263772"/>
        <a:ext cx="9995173" cy="584369"/>
      </dsp:txXfrm>
    </dsp:sp>
    <dsp:sp modelId="{1D05E129-7A90-45C9-9A9B-C1A8A6F5C8B8}">
      <dsp:nvSpPr>
        <dsp:cNvPr id="0" name=""/>
        <dsp:cNvSpPr/>
      </dsp:nvSpPr>
      <dsp:spPr>
        <a:xfrm>
          <a:off x="0" y="879754"/>
          <a:ext cx="10058399"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4290" rIns="192024" bIns="34290" numCol="1" spcCol="1270" anchor="t" anchorCtr="0">
          <a:noAutofit/>
        </a:bodyPr>
        <a:lstStyle/>
        <a:p>
          <a:pPr marL="228600" lvl="1" indent="-228600" algn="just" defTabSz="933450">
            <a:lnSpc>
              <a:spcPct val="90000"/>
            </a:lnSpc>
            <a:spcBef>
              <a:spcPct val="0"/>
            </a:spcBef>
            <a:spcAft>
              <a:spcPct val="20000"/>
            </a:spcAft>
            <a:buFont typeface="+mj-lt"/>
            <a:buNone/>
          </a:pPr>
          <a:r>
            <a:rPr lang="en-US" sz="2100" b="1" i="0" kern="1200" dirty="0" err="1"/>
            <a:t>Menggambarkan</a:t>
          </a:r>
          <a:r>
            <a:rPr lang="en-US" sz="2100" b="1" i="0" kern="1200" dirty="0"/>
            <a:t> </a:t>
          </a:r>
          <a:r>
            <a:rPr lang="en-US" sz="2100" b="1" i="0" kern="1200" dirty="0" err="1"/>
            <a:t>bagaimana</a:t>
          </a:r>
          <a:r>
            <a:rPr lang="en-US" sz="2100" b="1" i="0" kern="1200" dirty="0"/>
            <a:t> data </a:t>
          </a:r>
          <a:r>
            <a:rPr lang="en-US" sz="2100" b="1" i="0" kern="1200" dirty="0" err="1"/>
            <a:t>bergerak</a:t>
          </a:r>
          <a:r>
            <a:rPr lang="en-US" sz="2100" b="1" i="0" kern="1200" dirty="0"/>
            <a:t> </a:t>
          </a:r>
          <a:r>
            <a:rPr lang="en-US" sz="2100" b="1" i="0" kern="1200" dirty="0" err="1"/>
            <a:t>dalam</a:t>
          </a:r>
          <a:r>
            <a:rPr lang="en-US" sz="2100" b="1" i="0" kern="1200" dirty="0"/>
            <a:t> </a:t>
          </a:r>
          <a:r>
            <a:rPr lang="en-US" sz="2100" b="1" i="0" kern="1200" dirty="0" err="1"/>
            <a:t>sistem</a:t>
          </a:r>
          <a:r>
            <a:rPr lang="en-US" sz="2100" b="1" i="0" kern="1200" dirty="0"/>
            <a:t> </a:t>
          </a:r>
          <a:r>
            <a:rPr lang="en-US" sz="2100" b="1" i="0" kern="1200" dirty="0" err="1"/>
            <a:t>atau</a:t>
          </a:r>
          <a:r>
            <a:rPr lang="en-US" sz="2100" b="1" i="0" kern="1200" dirty="0"/>
            <a:t> </a:t>
          </a:r>
          <a:r>
            <a:rPr lang="en-US" sz="2100" b="1" i="0" kern="1200" dirty="0" err="1"/>
            <a:t>jaringan</a:t>
          </a:r>
          <a:r>
            <a:rPr lang="en-US" sz="2100" b="1" i="0" kern="1200" dirty="0"/>
            <a:t>, </a:t>
          </a:r>
          <a:r>
            <a:rPr lang="en-US" sz="2100" b="1" i="0" kern="1200" dirty="0" err="1"/>
            <a:t>termasuk</a:t>
          </a:r>
          <a:r>
            <a:rPr lang="en-US" sz="2100" b="1" i="0" kern="1200" dirty="0"/>
            <a:t> </a:t>
          </a:r>
          <a:r>
            <a:rPr lang="en-US" sz="2100" b="1" i="0" kern="1200" dirty="0" err="1"/>
            <a:t>titik</a:t>
          </a:r>
          <a:r>
            <a:rPr lang="en-US" sz="2100" b="1" i="0" kern="1200" dirty="0"/>
            <a:t> di mana data </a:t>
          </a:r>
          <a:r>
            <a:rPr lang="en-US" sz="2100" b="1" i="0" kern="1200" dirty="0" err="1"/>
            <a:t>tersebut</a:t>
          </a:r>
          <a:r>
            <a:rPr lang="en-US" sz="2100" b="1" i="0" kern="1200" dirty="0"/>
            <a:t> </a:t>
          </a:r>
          <a:r>
            <a:rPr lang="en-US" sz="2100" b="1" i="0" kern="1200" dirty="0" err="1"/>
            <a:t>mungkin</a:t>
          </a:r>
          <a:r>
            <a:rPr lang="en-US" sz="2100" b="1" i="0" kern="1200" dirty="0"/>
            <a:t> paling </a:t>
          </a:r>
          <a:r>
            <a:rPr lang="en-US" sz="2100" b="1" i="0" kern="1200" dirty="0" err="1"/>
            <a:t>rentan</a:t>
          </a:r>
          <a:r>
            <a:rPr lang="en-US" sz="2100" b="1" i="0" kern="1200" dirty="0"/>
            <a:t> </a:t>
          </a:r>
          <a:r>
            <a:rPr lang="en-US" sz="2100" b="1" i="0" kern="1200" dirty="0" err="1"/>
            <a:t>terhadap</a:t>
          </a:r>
          <a:r>
            <a:rPr lang="en-US" sz="2100" b="1" i="0" kern="1200" dirty="0"/>
            <a:t> </a:t>
          </a:r>
          <a:r>
            <a:rPr lang="en-US" sz="2100" b="1" i="0" kern="1200" dirty="0" err="1"/>
            <a:t>serangan</a:t>
          </a:r>
          <a:r>
            <a:rPr lang="en-US" sz="2100" b="1" i="0" kern="1200" dirty="0"/>
            <a:t> </a:t>
          </a:r>
          <a:r>
            <a:rPr lang="en-US" sz="2100" b="1" i="0" kern="1200" dirty="0" err="1"/>
            <a:t>atau</a:t>
          </a:r>
          <a:r>
            <a:rPr lang="en-US" sz="2100" b="1" i="0" kern="1200" dirty="0"/>
            <a:t> </a:t>
          </a:r>
          <a:r>
            <a:rPr lang="en-US" sz="2100" b="1" i="0" kern="1200" dirty="0" err="1"/>
            <a:t>kebocoran</a:t>
          </a:r>
          <a:r>
            <a:rPr lang="en-US" sz="2100" b="1" i="0" kern="1200" dirty="0"/>
            <a:t>.</a:t>
          </a:r>
        </a:p>
      </dsp:txBody>
      <dsp:txXfrm>
        <a:off x="0" y="879754"/>
        <a:ext cx="10058399" cy="656707"/>
      </dsp:txXfrm>
    </dsp:sp>
    <dsp:sp modelId="{4DDB647D-EA4B-4504-A301-26FC9C7C1041}">
      <dsp:nvSpPr>
        <dsp:cNvPr id="0" name=""/>
        <dsp:cNvSpPr/>
      </dsp:nvSpPr>
      <dsp:spPr>
        <a:xfrm>
          <a:off x="0" y="1536461"/>
          <a:ext cx="10058399" cy="64759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just" defTabSz="1200150">
            <a:lnSpc>
              <a:spcPct val="90000"/>
            </a:lnSpc>
            <a:spcBef>
              <a:spcPct val="0"/>
            </a:spcBef>
            <a:spcAft>
              <a:spcPct val="35000"/>
            </a:spcAft>
            <a:buFont typeface="+mj-lt"/>
            <a:buNone/>
          </a:pPr>
          <a:r>
            <a:rPr lang="en-US" sz="2700" b="1" i="0" kern="1200" dirty="0"/>
            <a:t>Roles and Responsibilities:</a:t>
          </a:r>
        </a:p>
      </dsp:txBody>
      <dsp:txXfrm>
        <a:off x="31613" y="1568074"/>
        <a:ext cx="9995173" cy="584369"/>
      </dsp:txXfrm>
    </dsp:sp>
    <dsp:sp modelId="{157EFED2-6DDF-4B60-B70F-6080746F074F}">
      <dsp:nvSpPr>
        <dsp:cNvPr id="0" name=""/>
        <dsp:cNvSpPr/>
      </dsp:nvSpPr>
      <dsp:spPr>
        <a:xfrm>
          <a:off x="0" y="2184056"/>
          <a:ext cx="10058399"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4290" rIns="192024" bIns="34290" numCol="1" spcCol="1270" anchor="t" anchorCtr="0">
          <a:noAutofit/>
        </a:bodyPr>
        <a:lstStyle/>
        <a:p>
          <a:pPr marL="228600" lvl="1" indent="-228600" algn="just" defTabSz="933450">
            <a:lnSpc>
              <a:spcPct val="90000"/>
            </a:lnSpc>
            <a:spcBef>
              <a:spcPct val="0"/>
            </a:spcBef>
            <a:spcAft>
              <a:spcPct val="20000"/>
            </a:spcAft>
            <a:buFont typeface="+mj-lt"/>
            <a:buNone/>
          </a:pPr>
          <a:r>
            <a:rPr lang="en-US" sz="2100" b="1" i="0" kern="1200" dirty="0" err="1"/>
            <a:t>Menjelaskan</a:t>
          </a:r>
          <a:r>
            <a:rPr lang="en-US" sz="2100" b="1" i="0" kern="1200" dirty="0"/>
            <a:t> </a:t>
          </a:r>
          <a:r>
            <a:rPr lang="en-US" sz="2100" b="1" i="0" kern="1200" dirty="0" err="1"/>
            <a:t>siapa</a:t>
          </a:r>
          <a:r>
            <a:rPr lang="en-US" sz="2100" b="1" i="0" kern="1200" dirty="0"/>
            <a:t> </a:t>
          </a:r>
          <a:r>
            <a:rPr lang="en-US" sz="2100" b="1" i="0" kern="1200" dirty="0" err="1"/>
            <a:t>saja</a:t>
          </a:r>
          <a:r>
            <a:rPr lang="en-US" sz="2100" b="1" i="0" kern="1200" dirty="0"/>
            <a:t> yang </a:t>
          </a:r>
          <a:r>
            <a:rPr lang="en-US" sz="2100" b="1" i="0" kern="1200" dirty="0" err="1"/>
            <a:t>bertanggung</a:t>
          </a:r>
          <a:r>
            <a:rPr lang="en-US" sz="2100" b="1" i="0" kern="1200" dirty="0"/>
            <a:t> </a:t>
          </a:r>
          <a:r>
            <a:rPr lang="en-US" sz="2100" b="1" i="0" kern="1200" dirty="0" err="1"/>
            <a:t>jawab</a:t>
          </a:r>
          <a:r>
            <a:rPr lang="en-US" sz="2100" b="1" i="0" kern="1200" dirty="0"/>
            <a:t> </a:t>
          </a:r>
          <a:r>
            <a:rPr lang="en-US" sz="2100" b="1" i="0" kern="1200" dirty="0" err="1"/>
            <a:t>atas</a:t>
          </a:r>
          <a:r>
            <a:rPr lang="en-US" sz="2100" b="1" i="0" kern="1200" dirty="0"/>
            <a:t> </a:t>
          </a:r>
          <a:r>
            <a:rPr lang="en-US" sz="2100" b="1" i="0" kern="1200" dirty="0" err="1"/>
            <a:t>aspek</a:t>
          </a:r>
          <a:r>
            <a:rPr lang="en-US" sz="2100" b="1" i="0" kern="1200" dirty="0"/>
            <a:t> </a:t>
          </a:r>
          <a:r>
            <a:rPr lang="en-US" sz="2100" b="1" i="0" kern="1200" dirty="0" err="1"/>
            <a:t>keamanan</a:t>
          </a:r>
          <a:r>
            <a:rPr lang="en-US" sz="2100" b="1" i="0" kern="1200" dirty="0"/>
            <a:t> data </a:t>
          </a:r>
          <a:r>
            <a:rPr lang="en-US" sz="2100" b="1" i="0" kern="1200" dirty="0" err="1"/>
            <a:t>tertentu</a:t>
          </a:r>
          <a:r>
            <a:rPr lang="en-US" sz="2100" b="1" i="0" kern="1200" dirty="0"/>
            <a:t>, </a:t>
          </a:r>
          <a:r>
            <a:rPr lang="en-US" sz="2100" b="1" i="0" kern="1200" dirty="0" err="1"/>
            <a:t>termasuk</a:t>
          </a:r>
          <a:r>
            <a:rPr lang="en-US" sz="2100" b="1" i="0" kern="1200" dirty="0"/>
            <a:t> </a:t>
          </a:r>
          <a:r>
            <a:rPr lang="en-US" sz="2100" b="1" i="0" kern="1200" dirty="0" err="1"/>
            <a:t>pengelolaan</a:t>
          </a:r>
          <a:r>
            <a:rPr lang="en-US" sz="2100" b="1" i="0" kern="1200" dirty="0"/>
            <a:t> </a:t>
          </a:r>
          <a:r>
            <a:rPr lang="en-US" sz="2100" b="1" i="0" kern="1200" dirty="0" err="1"/>
            <a:t>akses</a:t>
          </a:r>
          <a:r>
            <a:rPr lang="en-US" sz="2100" b="1" i="0" kern="1200" dirty="0"/>
            <a:t>, </a:t>
          </a:r>
          <a:r>
            <a:rPr lang="en-US" sz="2100" b="1" i="0" kern="1200" dirty="0" err="1"/>
            <a:t>pemantauan</a:t>
          </a:r>
          <a:r>
            <a:rPr lang="en-US" sz="2100" b="1" i="0" kern="1200" dirty="0"/>
            <a:t> </a:t>
          </a:r>
          <a:r>
            <a:rPr lang="en-US" sz="2100" b="1" i="0" kern="1200" dirty="0" err="1"/>
            <a:t>sistem</a:t>
          </a:r>
          <a:r>
            <a:rPr lang="en-US" sz="2100" b="1" i="0" kern="1200" dirty="0"/>
            <a:t>, dan </a:t>
          </a:r>
          <a:r>
            <a:rPr lang="en-US" sz="2100" b="1" i="0" kern="1200" dirty="0" err="1"/>
            <a:t>respons</a:t>
          </a:r>
          <a:r>
            <a:rPr lang="en-US" sz="2100" b="1" i="0" kern="1200" dirty="0"/>
            <a:t> </a:t>
          </a:r>
          <a:r>
            <a:rPr lang="en-US" sz="2100" b="1" i="0" kern="1200" dirty="0" err="1"/>
            <a:t>terhadap</a:t>
          </a:r>
          <a:r>
            <a:rPr lang="en-US" sz="2100" b="1" i="0" kern="1200" dirty="0"/>
            <a:t> </a:t>
          </a:r>
          <a:r>
            <a:rPr lang="en-US" sz="2100" b="1" i="0" kern="1200" dirty="0" err="1"/>
            <a:t>insiden</a:t>
          </a:r>
          <a:r>
            <a:rPr lang="en-US" sz="2100" b="1" i="0" kern="1200" dirty="0"/>
            <a:t> </a:t>
          </a:r>
          <a:r>
            <a:rPr lang="en-US" sz="2100" b="1" i="0" kern="1200" dirty="0" err="1"/>
            <a:t>keamanan</a:t>
          </a:r>
          <a:r>
            <a:rPr lang="en-US" sz="2100" b="1" i="0" kern="1200" dirty="0"/>
            <a:t>.</a:t>
          </a:r>
        </a:p>
      </dsp:txBody>
      <dsp:txXfrm>
        <a:off x="0" y="2184056"/>
        <a:ext cx="10058399" cy="9501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55CBA-7C45-4A69-A314-EAD83C50EDB7}">
      <dsp:nvSpPr>
        <dsp:cNvPr id="0" name=""/>
        <dsp:cNvSpPr/>
      </dsp:nvSpPr>
      <dsp:spPr>
        <a:xfrm>
          <a:off x="0" y="127687"/>
          <a:ext cx="10058399"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just" defTabSz="1155700">
            <a:lnSpc>
              <a:spcPct val="90000"/>
            </a:lnSpc>
            <a:spcBef>
              <a:spcPct val="0"/>
            </a:spcBef>
            <a:spcAft>
              <a:spcPct val="35000"/>
            </a:spcAft>
            <a:buNone/>
          </a:pPr>
          <a:r>
            <a:rPr lang="en-US" sz="2600" b="1" i="0" kern="1200"/>
            <a:t>Visualisasi Keamanan: </a:t>
          </a:r>
          <a:endParaRPr lang="en-US" sz="2600" b="1" kern="1200"/>
        </a:p>
      </dsp:txBody>
      <dsp:txXfrm>
        <a:off x="30442" y="158129"/>
        <a:ext cx="9997515" cy="562726"/>
      </dsp:txXfrm>
    </dsp:sp>
    <dsp:sp modelId="{A48DE210-E70E-4866-952F-F7409B459DA2}">
      <dsp:nvSpPr>
        <dsp:cNvPr id="0" name=""/>
        <dsp:cNvSpPr/>
      </dsp:nvSpPr>
      <dsp:spPr>
        <a:xfrm>
          <a:off x="0" y="751297"/>
          <a:ext cx="10058399"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3020" rIns="184912" bIns="33020" numCol="1" spcCol="1270" anchor="t" anchorCtr="0">
          <a:noAutofit/>
        </a:bodyPr>
        <a:lstStyle/>
        <a:p>
          <a:pPr marL="228600" lvl="1" indent="-228600" algn="just" defTabSz="889000">
            <a:lnSpc>
              <a:spcPct val="90000"/>
            </a:lnSpc>
            <a:spcBef>
              <a:spcPct val="0"/>
            </a:spcBef>
            <a:spcAft>
              <a:spcPct val="20000"/>
            </a:spcAft>
            <a:buChar char="•"/>
          </a:pPr>
          <a:r>
            <a:rPr lang="en-US" sz="2000" b="1" i="0" kern="1200"/>
            <a:t>Memberikan gambaran visual yang jelas tentang bagaimana data dilindungi, membantu pemahaman dan analisis keamanan data.</a:t>
          </a:r>
          <a:endParaRPr lang="en-US" sz="2000" b="1" kern="1200"/>
        </a:p>
      </dsp:txBody>
      <dsp:txXfrm>
        <a:off x="0" y="751297"/>
        <a:ext cx="10058399" cy="632385"/>
      </dsp:txXfrm>
    </dsp:sp>
    <dsp:sp modelId="{7CDB8028-25E7-47D4-A184-5D47D285D612}">
      <dsp:nvSpPr>
        <dsp:cNvPr id="0" name=""/>
        <dsp:cNvSpPr/>
      </dsp:nvSpPr>
      <dsp:spPr>
        <a:xfrm>
          <a:off x="0" y="1383682"/>
          <a:ext cx="10058399"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just" defTabSz="1155700">
            <a:lnSpc>
              <a:spcPct val="90000"/>
            </a:lnSpc>
            <a:spcBef>
              <a:spcPct val="0"/>
            </a:spcBef>
            <a:spcAft>
              <a:spcPct val="35000"/>
            </a:spcAft>
            <a:buNone/>
          </a:pPr>
          <a:r>
            <a:rPr lang="en-US" sz="2600" b="1" i="0" kern="1200"/>
            <a:t>Pengelolaan Risiko: </a:t>
          </a:r>
          <a:endParaRPr lang="en-US" sz="2600" b="1" kern="1200"/>
        </a:p>
      </dsp:txBody>
      <dsp:txXfrm>
        <a:off x="30442" y="1414124"/>
        <a:ext cx="9997515" cy="562726"/>
      </dsp:txXfrm>
    </dsp:sp>
    <dsp:sp modelId="{972581E1-DD4D-46EA-8D25-A55F6809C510}">
      <dsp:nvSpPr>
        <dsp:cNvPr id="0" name=""/>
        <dsp:cNvSpPr/>
      </dsp:nvSpPr>
      <dsp:spPr>
        <a:xfrm>
          <a:off x="0" y="2007292"/>
          <a:ext cx="10058399"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3020" rIns="184912" bIns="33020" numCol="1" spcCol="1270" anchor="t" anchorCtr="0">
          <a:noAutofit/>
        </a:bodyPr>
        <a:lstStyle/>
        <a:p>
          <a:pPr marL="228600" lvl="1" indent="-228600" algn="just" defTabSz="889000">
            <a:lnSpc>
              <a:spcPct val="90000"/>
            </a:lnSpc>
            <a:spcBef>
              <a:spcPct val="0"/>
            </a:spcBef>
            <a:spcAft>
              <a:spcPct val="20000"/>
            </a:spcAft>
            <a:buChar char="•"/>
          </a:pPr>
          <a:r>
            <a:rPr lang="en-US" sz="2000" b="1" i="0" kern="1200"/>
            <a:t>Memfasilitasi identifikasi, penilaian, dan mitigasi risiko keamanan, memungkinkan perusahaan untuk memprioritaskan upaya dan sumber daya keamanan mereka.</a:t>
          </a:r>
          <a:endParaRPr lang="en-US" sz="2000" b="1" kern="1200"/>
        </a:p>
      </dsp:txBody>
      <dsp:txXfrm>
        <a:off x="0" y="2007292"/>
        <a:ext cx="10058399" cy="632385"/>
      </dsp:txXfrm>
    </dsp:sp>
    <dsp:sp modelId="{124C3604-D50B-473C-AB58-EA2A2A139D5D}">
      <dsp:nvSpPr>
        <dsp:cNvPr id="0" name=""/>
        <dsp:cNvSpPr/>
      </dsp:nvSpPr>
      <dsp:spPr>
        <a:xfrm>
          <a:off x="0" y="2639677"/>
          <a:ext cx="10058399" cy="6236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just" defTabSz="1155700">
            <a:lnSpc>
              <a:spcPct val="90000"/>
            </a:lnSpc>
            <a:spcBef>
              <a:spcPct val="0"/>
            </a:spcBef>
            <a:spcAft>
              <a:spcPct val="35000"/>
            </a:spcAft>
            <a:buNone/>
          </a:pPr>
          <a:r>
            <a:rPr lang="en-US" sz="2600" b="1" i="0" kern="1200"/>
            <a:t>Kepatuhan: </a:t>
          </a:r>
          <a:endParaRPr lang="en-US" sz="2600" b="1" kern="1200"/>
        </a:p>
      </dsp:txBody>
      <dsp:txXfrm>
        <a:off x="30442" y="2670119"/>
        <a:ext cx="9997515" cy="562726"/>
      </dsp:txXfrm>
    </dsp:sp>
    <dsp:sp modelId="{2EA08EFA-984C-40EB-A2BE-EBDE1B4C3515}">
      <dsp:nvSpPr>
        <dsp:cNvPr id="0" name=""/>
        <dsp:cNvSpPr/>
      </dsp:nvSpPr>
      <dsp:spPr>
        <a:xfrm>
          <a:off x="0" y="3263287"/>
          <a:ext cx="10058399"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354" tIns="33020" rIns="184912" bIns="33020" numCol="1" spcCol="1270" anchor="t" anchorCtr="0">
          <a:noAutofit/>
        </a:bodyPr>
        <a:lstStyle/>
        <a:p>
          <a:pPr marL="228600" lvl="1" indent="-228600" algn="just" defTabSz="889000">
            <a:lnSpc>
              <a:spcPct val="90000"/>
            </a:lnSpc>
            <a:spcBef>
              <a:spcPct val="0"/>
            </a:spcBef>
            <a:spcAft>
              <a:spcPct val="20000"/>
            </a:spcAft>
            <a:buChar char="•"/>
          </a:pPr>
          <a:r>
            <a:rPr lang="en-US" sz="2000" b="1" i="0" kern="1200"/>
            <a:t>Membantu memastikan bahwa sistem dan proses keamanan data mematuhi standar dan regulasi keamanan data yang relevan, seperti GDPR, HIPAA, atau PCI-DSS.</a:t>
          </a:r>
          <a:endParaRPr lang="en-US" sz="2000" b="1" kern="1200"/>
        </a:p>
      </dsp:txBody>
      <dsp:txXfrm>
        <a:off x="0" y="3263287"/>
        <a:ext cx="10058399" cy="63238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B6F77-31B3-44A6-9538-7D3B84B14A3E}" type="datetimeFigureOut">
              <a:rPr lang="en-US" smtClean="0"/>
              <a:t>3/31/2024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C92D-C8E2-4A8F-BF2D-75109D630128}" type="slidenum">
              <a:rPr lang="en-US" smtClean="0"/>
              <a:t>‹#›</a:t>
            </a:fld>
            <a:endParaRPr lang="en-US" dirty="0"/>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24132-C908-474C-84C6-F33F0E9C2824}" type="datetime1">
              <a:rPr lang="en-US" smtClean="0"/>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0D6BE-6A5B-4B1A-AB35-D5FFCCF5138B}" type="datetime1">
              <a:rPr lang="en-US" smtClean="0"/>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8BD5B-87CC-4318-9824-F4CA83CB0BAF}" type="datetime1">
              <a:rPr lang="en-US" smtClean="0"/>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AA5E-62DB-4209-84D2-A3A9C66875BD}" type="datetime1">
              <a:rPr lang="en-US" smtClean="0"/>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B8EF27-61CD-4273-9CC6-8B5AB469D6E9}" type="datetime1">
              <a:rPr lang="en-US" smtClean="0"/>
              <a:t>3/31/2024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14D88-E4A3-4915-A946-C7B143E0147E}" type="datetime1">
              <a:rPr lang="en-US" smtClean="0"/>
              <a:t>3/31/2024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41193-F002-4F22-ACB4-105512D85B33}" type="datetime1">
              <a:rPr lang="en-US" smtClean="0"/>
              <a:t>3/31/2024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2B57F-0B3C-4FE7-8F56-8C4115027F2E}" type="datetime1">
              <a:rPr lang="en-US" smtClean="0"/>
              <a:t>3/31/2024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8098D-3BCA-4496-B67F-08ABED3A79F9}" type="datetime1">
              <a:rPr lang="en-US" smtClean="0"/>
              <a:t>3/31/2024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4F9A14-79CD-4DBB-8A95-93FAB90953CE}" type="datetime1">
              <a:rPr lang="en-US" smtClean="0"/>
              <a:t>3/31/2024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2FCCA62-85F4-4E91-8034-B3A4AEB2ACA5}" type="datetime1">
              <a:rPr lang="en-US" smtClean="0"/>
              <a:t>3/31/2024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739FE2-C7BB-439D-8EFA-EB059A6AF0B6}" type="datetime1">
              <a:rPr lang="en-US" smtClean="0"/>
              <a:t>3/31/2024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lur">
            <a:extLst>
              <a:ext uri="{FF2B5EF4-FFF2-40B4-BE49-F238E27FC236}">
                <a16:creationId xmlns:a16="http://schemas.microsoft.com/office/drawing/2014/main" id="{ECC95573-2971-40CA-8931-174ACDF3E94F}"/>
              </a:ext>
              <a:ext uri="{C183D7F6-B498-43B3-948B-1728B52AA6E4}">
                <adec:decorative xmlns:adec="http://schemas.microsoft.com/office/drawing/2017/decorative" val="0"/>
              </a:ext>
            </a:extLst>
          </p:cNvPr>
          <p:cNvPicPr>
            <a:picLocks noChangeAspect="1"/>
          </p:cNvPicPr>
          <p:nvPr/>
        </p:nvPicPr>
        <p:blipFill rotWithShape="1">
          <a:blip r:embed="rId2"/>
          <a:srcRect t="39378"/>
          <a:stretch/>
        </p:blipFill>
        <p:spPr>
          <a:xfrm>
            <a:off x="-32" y="10"/>
            <a:ext cx="12192031" cy="4915066"/>
          </a:xfrm>
          <a:prstGeom prst="rect">
            <a:avLst/>
          </a:prstGeom>
        </p:spPr>
      </p:pic>
      <p:sp>
        <p:nvSpPr>
          <p:cNvPr id="22" name="Rectangle 21">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065197" y="5120640"/>
            <a:ext cx="10058400" cy="822960"/>
          </a:xfrm>
        </p:spPr>
        <p:txBody>
          <a:bodyPr>
            <a:normAutofit/>
          </a:bodyPr>
          <a:lstStyle/>
          <a:p>
            <a:r>
              <a:rPr lang="id-ID" sz="4800" dirty="0">
                <a:solidFill>
                  <a:srgbClr val="FFFFFF"/>
                </a:solidFill>
              </a:rPr>
              <a:t>MODUL </a:t>
            </a:r>
            <a:r>
              <a:rPr lang="en-US" sz="4800" dirty="0">
                <a:solidFill>
                  <a:srgbClr val="FFFFFF"/>
                </a:solidFill>
              </a:rPr>
              <a:t>4</a:t>
            </a:r>
            <a:r>
              <a:rPr lang="id-ID" sz="4800" dirty="0">
                <a:solidFill>
                  <a:srgbClr val="FFFFFF"/>
                </a:solidFill>
              </a:rPr>
              <a:t> – ARSITEKTUR DATA</a:t>
            </a:r>
            <a:endParaRPr lang="en-US" sz="4800" dirty="0">
              <a:solidFill>
                <a:srgbClr val="FFFFFF"/>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065212" y="6094056"/>
            <a:ext cx="10058400" cy="393057"/>
          </a:xfrm>
        </p:spPr>
        <p:txBody>
          <a:bodyPr>
            <a:normAutofit/>
          </a:bodyPr>
          <a:lstStyle/>
          <a:p>
            <a:r>
              <a:rPr lang="id-ID" sz="1500" b="1" dirty="0">
                <a:solidFill>
                  <a:srgbClr val="FFFFFF"/>
                </a:solidFill>
              </a:rPr>
              <a:t>IR. KHAKIM GHOZALI M.MT</a:t>
            </a:r>
            <a:endParaRPr lang="en-US" sz="1500" b="1" dirty="0">
              <a:solidFill>
                <a:srgbClr val="FFFFFF"/>
              </a:solidFill>
            </a:endParaRPr>
          </a:p>
        </p:txBody>
      </p:sp>
      <p:sp>
        <p:nvSpPr>
          <p:cNvPr id="24" name="Rectangle 23">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441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570045"/>
          </a:xfrm>
        </p:spPr>
        <p:txBody>
          <a:bodyPr>
            <a:normAutofit fontScale="90000"/>
          </a:bodyPr>
          <a:lstStyle/>
          <a:p>
            <a:r>
              <a:rPr lang="id-ID" b="1" dirty="0">
                <a:solidFill>
                  <a:srgbClr val="FF0000"/>
                </a:solidFill>
                <a:effectLst>
                  <a:outerShdw blurRad="38100" dist="38100" dir="2700000" algn="tl">
                    <a:srgbClr val="000000">
                      <a:alpha val="43137"/>
                    </a:srgbClr>
                  </a:outerShdw>
                </a:effectLst>
              </a:rPr>
              <a:t>LOGICAL DATA MODEL DARI “HOLIDAY”</a:t>
            </a:r>
          </a:p>
        </p:txBody>
      </p:sp>
      <p:pic>
        <p:nvPicPr>
          <p:cNvPr id="4" name="Picture 3"/>
          <p:cNvPicPr>
            <a:picLocks noChangeAspect="1"/>
          </p:cNvPicPr>
          <p:nvPr/>
        </p:nvPicPr>
        <p:blipFill>
          <a:blip r:embed="rId2"/>
          <a:stretch>
            <a:fillRect/>
          </a:stretch>
        </p:blipFill>
        <p:spPr>
          <a:xfrm>
            <a:off x="1097280" y="856648"/>
            <a:ext cx="10212403" cy="5207268"/>
          </a:xfrm>
          <a:prstGeom prst="rect">
            <a:avLst/>
          </a:prstGeom>
        </p:spPr>
      </p:pic>
    </p:spTree>
    <p:extLst>
      <p:ext uri="{BB962C8B-B14F-4D97-AF65-F5344CB8AC3E}">
        <p14:creationId xmlns:p14="http://schemas.microsoft.com/office/powerpoint/2010/main" val="396134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lur">
            <a:extLst>
              <a:ext uri="{FF2B5EF4-FFF2-40B4-BE49-F238E27FC236}">
                <a16:creationId xmlns:a16="http://schemas.microsoft.com/office/drawing/2014/main" id="{ECC95573-2971-40CA-8931-174ACDF3E94F}"/>
              </a:ext>
              <a:ext uri="{C183D7F6-B498-43B3-948B-1728B52AA6E4}">
                <adec:decorative xmlns:adec="http://schemas.microsoft.com/office/drawing/2017/decorative" val="0"/>
              </a:ext>
            </a:extLst>
          </p:cNvPr>
          <p:cNvPicPr>
            <a:picLocks noChangeAspect="1"/>
          </p:cNvPicPr>
          <p:nvPr/>
        </p:nvPicPr>
        <p:blipFill rotWithShape="1">
          <a:blip r:embed="rId2"/>
          <a:srcRect t="39378"/>
          <a:stretch/>
        </p:blipFill>
        <p:spPr>
          <a:xfrm>
            <a:off x="-32" y="10"/>
            <a:ext cx="12192031" cy="4915066"/>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065197" y="5120640"/>
            <a:ext cx="10058400" cy="822960"/>
          </a:xfrm>
        </p:spPr>
        <p:txBody>
          <a:bodyPr>
            <a:normAutofit/>
          </a:bodyPr>
          <a:lstStyle/>
          <a:p>
            <a:pPr algn="ctr"/>
            <a:r>
              <a:rPr lang="en-US" sz="4800" b="1" dirty="0">
                <a:solidFill>
                  <a:schemeClr val="tx1"/>
                </a:solidFill>
                <a:effectLst>
                  <a:outerShdw blurRad="38100" dist="38100" dir="2700000" algn="tl">
                    <a:srgbClr val="000000">
                      <a:alpha val="43137"/>
                    </a:srgbClr>
                  </a:outerShdw>
                </a:effectLst>
              </a:rPr>
              <a:t>DATA DISSEMINATION DIAGRAM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065212" y="6094056"/>
            <a:ext cx="10058400" cy="393057"/>
          </a:xfrm>
        </p:spPr>
        <p:txBody>
          <a:bodyPr>
            <a:normAutofit/>
          </a:bodyPr>
          <a:lstStyle/>
          <a:p>
            <a:r>
              <a:rPr lang="id-ID" sz="1500" b="1" dirty="0">
                <a:solidFill>
                  <a:srgbClr val="FFFFFF"/>
                </a:solidFill>
              </a:rPr>
              <a:t>IR. KHAKIM GHOZALI M.MT</a:t>
            </a:r>
            <a:endParaRPr lang="en-US" sz="1500" b="1" dirty="0">
              <a:solidFill>
                <a:srgbClr val="FFFFFF"/>
              </a:solidFill>
            </a:endParaRPr>
          </a:p>
        </p:txBody>
      </p:sp>
    </p:spTree>
    <p:extLst>
      <p:ext uri="{BB962C8B-B14F-4D97-AF65-F5344CB8AC3E}">
        <p14:creationId xmlns:p14="http://schemas.microsoft.com/office/powerpoint/2010/main" val="618400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551E-A186-B6A9-E37F-95CC75B66DD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DATA DISSEMINATION DIAGRAM</a:t>
            </a:r>
          </a:p>
        </p:txBody>
      </p:sp>
      <p:sp>
        <p:nvSpPr>
          <p:cNvPr id="3" name="Content Placeholder 2">
            <a:extLst>
              <a:ext uri="{FF2B5EF4-FFF2-40B4-BE49-F238E27FC236}">
                <a16:creationId xmlns:a16="http://schemas.microsoft.com/office/drawing/2014/main" id="{2B9EFB0D-5791-4C0A-B894-95D6F72308B5}"/>
              </a:ext>
            </a:extLst>
          </p:cNvPr>
          <p:cNvSpPr>
            <a:spLocks noGrp="1"/>
          </p:cNvSpPr>
          <p:nvPr>
            <p:ph idx="1"/>
          </p:nvPr>
        </p:nvSpPr>
        <p:spPr/>
        <p:txBody>
          <a:bodyPr/>
          <a:lstStyle/>
          <a:p>
            <a:pPr algn="just"/>
            <a:r>
              <a:rPr lang="en-US" b="1" i="0" dirty="0">
                <a:solidFill>
                  <a:srgbClr val="0D0D0D"/>
                </a:solidFill>
                <a:effectLst/>
                <a:latin typeface="Söhne"/>
              </a:rPr>
              <a:t>Data Dissemination Diagram </a:t>
            </a:r>
            <a:r>
              <a:rPr lang="en-US" b="1" i="0" dirty="0" err="1">
                <a:solidFill>
                  <a:srgbClr val="0D0D0D"/>
                </a:solidFill>
                <a:effectLst/>
                <a:latin typeface="Söhne"/>
              </a:rPr>
              <a:t>adalah</a:t>
            </a:r>
            <a:r>
              <a:rPr lang="en-US" b="1" i="0" dirty="0">
                <a:solidFill>
                  <a:srgbClr val="0D0D0D"/>
                </a:solidFill>
                <a:effectLst/>
                <a:latin typeface="Söhne"/>
              </a:rPr>
              <a:t> diagram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representasi</a:t>
            </a:r>
            <a:r>
              <a:rPr lang="en-US" b="1" i="0" dirty="0">
                <a:solidFill>
                  <a:srgbClr val="0D0D0D"/>
                </a:solidFill>
                <a:effectLst/>
                <a:latin typeface="Söhne"/>
              </a:rPr>
              <a:t> visual yang </a:t>
            </a:r>
            <a:r>
              <a:rPr lang="en-US" b="1" i="0" dirty="0" err="1">
                <a:solidFill>
                  <a:srgbClr val="0D0D0D"/>
                </a:solidFill>
                <a:effectLst/>
                <a:latin typeface="Söhne"/>
              </a:rPr>
              <a:t>menggambarkan</a:t>
            </a:r>
            <a:r>
              <a:rPr lang="en-US" b="1" i="0" dirty="0">
                <a:solidFill>
                  <a:srgbClr val="0D0D0D"/>
                </a:solidFill>
                <a:effectLst/>
                <a:latin typeface="Söhne"/>
              </a:rPr>
              <a:t> </a:t>
            </a:r>
            <a:r>
              <a:rPr lang="en-US" b="1" i="0" dirty="0" err="1">
                <a:solidFill>
                  <a:srgbClr val="0D0D0D"/>
                </a:solidFill>
                <a:effectLst/>
                <a:latin typeface="Söhne"/>
              </a:rPr>
              <a:t>bagaimana</a:t>
            </a:r>
            <a:r>
              <a:rPr lang="en-US" b="1" i="0" dirty="0">
                <a:solidFill>
                  <a:srgbClr val="0D0D0D"/>
                </a:solidFill>
                <a:effectLst/>
                <a:latin typeface="Söhne"/>
              </a:rPr>
              <a:t> data </a:t>
            </a:r>
            <a:r>
              <a:rPr lang="en-US" b="1" i="0" dirty="0" err="1">
                <a:solidFill>
                  <a:srgbClr val="0D0D0D"/>
                </a:solidFill>
                <a:effectLst/>
                <a:latin typeface="Söhne"/>
              </a:rPr>
              <a:t>didistribusikan</a:t>
            </a:r>
            <a:r>
              <a:rPr lang="en-US" b="1" i="0" dirty="0">
                <a:solidFill>
                  <a:srgbClr val="0D0D0D"/>
                </a:solidFill>
                <a:effectLst/>
                <a:latin typeface="Söhne"/>
              </a:rPr>
              <a:t>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disebarkan</a:t>
            </a:r>
            <a:r>
              <a:rPr lang="en-US" b="1" i="0" dirty="0">
                <a:solidFill>
                  <a:srgbClr val="0D0D0D"/>
                </a:solidFill>
                <a:effectLst/>
                <a:latin typeface="Söhne"/>
              </a:rPr>
              <a:t> </a:t>
            </a:r>
            <a:r>
              <a:rPr lang="en-US" b="1" i="0" dirty="0" err="1">
                <a:solidFill>
                  <a:srgbClr val="0D0D0D"/>
                </a:solidFill>
                <a:effectLst/>
                <a:latin typeface="Söhne"/>
              </a:rPr>
              <a:t>dari</a:t>
            </a:r>
            <a:r>
              <a:rPr lang="en-US" b="1" i="0" dirty="0">
                <a:solidFill>
                  <a:srgbClr val="0D0D0D"/>
                </a:solidFill>
                <a:effectLst/>
                <a:latin typeface="Söhne"/>
              </a:rPr>
              <a:t> </a:t>
            </a:r>
            <a:r>
              <a:rPr lang="en-US" b="1" i="0" dirty="0" err="1">
                <a:solidFill>
                  <a:srgbClr val="0D0D0D"/>
                </a:solidFill>
                <a:effectLst/>
                <a:latin typeface="Söhne"/>
              </a:rPr>
              <a:t>satu</a:t>
            </a:r>
            <a:r>
              <a:rPr lang="en-US" b="1" i="0" dirty="0">
                <a:solidFill>
                  <a:srgbClr val="0D0D0D"/>
                </a:solidFill>
                <a:effectLst/>
                <a:latin typeface="Söhne"/>
              </a:rPr>
              <a:t>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beberapa</a:t>
            </a:r>
            <a:r>
              <a:rPr lang="en-US" b="1" i="0" dirty="0">
                <a:solidFill>
                  <a:srgbClr val="0D0D0D"/>
                </a:solidFill>
                <a:effectLst/>
                <a:latin typeface="Söhne"/>
              </a:rPr>
              <a:t> </a:t>
            </a:r>
            <a:r>
              <a:rPr lang="en-US" b="1" i="0" dirty="0" err="1">
                <a:solidFill>
                  <a:srgbClr val="0D0D0D"/>
                </a:solidFill>
                <a:effectLst/>
                <a:latin typeface="Söhne"/>
              </a:rPr>
              <a:t>sumber</a:t>
            </a:r>
            <a:r>
              <a:rPr lang="en-US" b="1" i="0" dirty="0">
                <a:solidFill>
                  <a:srgbClr val="0D0D0D"/>
                </a:solidFill>
                <a:effectLst/>
                <a:latin typeface="Söhne"/>
              </a:rPr>
              <a:t> </a:t>
            </a:r>
            <a:r>
              <a:rPr lang="en-US" b="1" i="0" dirty="0" err="1">
                <a:solidFill>
                  <a:srgbClr val="0D0D0D"/>
                </a:solidFill>
                <a:effectLst/>
                <a:latin typeface="Söhne"/>
              </a:rPr>
              <a:t>ke</a:t>
            </a:r>
            <a:r>
              <a:rPr lang="en-US" b="1" i="0" dirty="0">
                <a:solidFill>
                  <a:srgbClr val="0D0D0D"/>
                </a:solidFill>
                <a:effectLst/>
                <a:latin typeface="Söhne"/>
              </a:rPr>
              <a:t> </a:t>
            </a:r>
            <a:r>
              <a:rPr lang="en-US" b="1" i="0" dirty="0" err="1">
                <a:solidFill>
                  <a:srgbClr val="0D0D0D"/>
                </a:solidFill>
                <a:effectLst/>
                <a:latin typeface="Söhne"/>
              </a:rPr>
              <a:t>satu</a:t>
            </a:r>
            <a:r>
              <a:rPr lang="en-US" b="1" i="0" dirty="0">
                <a:solidFill>
                  <a:srgbClr val="0D0D0D"/>
                </a:solidFill>
                <a:effectLst/>
                <a:latin typeface="Söhne"/>
              </a:rPr>
              <a:t>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lebih</a:t>
            </a:r>
            <a:r>
              <a:rPr lang="en-US" b="1" i="0" dirty="0">
                <a:solidFill>
                  <a:srgbClr val="0D0D0D"/>
                </a:solidFill>
                <a:effectLst/>
                <a:latin typeface="Söhne"/>
              </a:rPr>
              <a:t> </a:t>
            </a:r>
            <a:r>
              <a:rPr lang="en-US" b="1" i="0" dirty="0" err="1">
                <a:solidFill>
                  <a:srgbClr val="0D0D0D"/>
                </a:solidFill>
                <a:effectLst/>
                <a:latin typeface="Söhne"/>
              </a:rPr>
              <a:t>penerima</a:t>
            </a:r>
            <a:r>
              <a:rPr lang="en-US" b="1" i="0" dirty="0">
                <a:solidFill>
                  <a:srgbClr val="0D0D0D"/>
                </a:solidFill>
                <a:effectLst/>
                <a:latin typeface="Söhne"/>
              </a:rPr>
              <a:t>. </a:t>
            </a:r>
          </a:p>
          <a:p>
            <a:pPr algn="just"/>
            <a:r>
              <a:rPr lang="en-US" b="1" i="0" dirty="0" err="1">
                <a:solidFill>
                  <a:srgbClr val="0D0D0D"/>
                </a:solidFill>
                <a:effectLst/>
                <a:latin typeface="Söhne"/>
              </a:rPr>
              <a:t>Tujuan</a:t>
            </a:r>
            <a:r>
              <a:rPr lang="en-US" b="1" i="0" dirty="0">
                <a:solidFill>
                  <a:srgbClr val="0D0D0D"/>
                </a:solidFill>
                <a:effectLst/>
                <a:latin typeface="Söhne"/>
              </a:rPr>
              <a:t> </a:t>
            </a:r>
            <a:r>
              <a:rPr lang="en-US" b="1" i="0" dirty="0" err="1">
                <a:solidFill>
                  <a:srgbClr val="0D0D0D"/>
                </a:solidFill>
                <a:effectLst/>
                <a:latin typeface="Söhne"/>
              </a:rPr>
              <a:t>utama</a:t>
            </a:r>
            <a:r>
              <a:rPr lang="en-US" b="1" i="0" dirty="0">
                <a:solidFill>
                  <a:srgbClr val="0D0D0D"/>
                </a:solidFill>
                <a:effectLst/>
                <a:latin typeface="Söhne"/>
              </a:rPr>
              <a:t> </a:t>
            </a:r>
            <a:r>
              <a:rPr lang="en-US" b="1" i="0" dirty="0" err="1">
                <a:solidFill>
                  <a:srgbClr val="0D0D0D"/>
                </a:solidFill>
                <a:effectLst/>
                <a:latin typeface="Söhne"/>
              </a:rPr>
              <a:t>dari</a:t>
            </a:r>
            <a:r>
              <a:rPr lang="en-US" b="1" i="0" dirty="0">
                <a:solidFill>
                  <a:srgbClr val="0D0D0D"/>
                </a:solidFill>
                <a:effectLst/>
                <a:latin typeface="Söhne"/>
              </a:rPr>
              <a:t> diagram </a:t>
            </a:r>
            <a:r>
              <a:rPr lang="en-US" b="1" i="0" dirty="0" err="1">
                <a:solidFill>
                  <a:srgbClr val="0D0D0D"/>
                </a:solidFill>
                <a:effectLst/>
                <a:latin typeface="Söhne"/>
              </a:rPr>
              <a:t>ini</a:t>
            </a:r>
            <a:r>
              <a:rPr lang="en-US" b="1" i="0" dirty="0">
                <a:solidFill>
                  <a:srgbClr val="0D0D0D"/>
                </a:solidFill>
                <a:effectLst/>
                <a:latin typeface="Söhne"/>
              </a:rPr>
              <a:t> </a:t>
            </a:r>
            <a:r>
              <a:rPr lang="en-US" b="1" i="0" dirty="0" err="1">
                <a:solidFill>
                  <a:srgbClr val="0D0D0D"/>
                </a:solidFill>
                <a:effectLst/>
                <a:latin typeface="Söhne"/>
              </a:rPr>
              <a:t>adalah</a:t>
            </a:r>
            <a:r>
              <a:rPr lang="en-US" b="1" i="0" dirty="0">
                <a:solidFill>
                  <a:srgbClr val="0D0D0D"/>
                </a:solidFill>
                <a:effectLst/>
                <a:latin typeface="Söhne"/>
              </a:rPr>
              <a:t> </a:t>
            </a:r>
            <a:r>
              <a:rPr lang="en-US" b="1" i="0" dirty="0" err="1">
                <a:solidFill>
                  <a:srgbClr val="0D0D0D"/>
                </a:solidFill>
                <a:effectLst/>
                <a:latin typeface="Söhne"/>
              </a:rPr>
              <a:t>untuk</a:t>
            </a:r>
            <a:r>
              <a:rPr lang="en-US" b="1" i="0" dirty="0">
                <a:solidFill>
                  <a:srgbClr val="0D0D0D"/>
                </a:solidFill>
                <a:effectLst/>
                <a:latin typeface="Söhne"/>
              </a:rPr>
              <a:t> </a:t>
            </a:r>
            <a:r>
              <a:rPr lang="en-US" b="1" i="0" dirty="0" err="1">
                <a:solidFill>
                  <a:srgbClr val="0D0D0D"/>
                </a:solidFill>
                <a:effectLst/>
                <a:latin typeface="Söhne"/>
              </a:rPr>
              <a:t>menunjukkan</a:t>
            </a:r>
            <a:r>
              <a:rPr lang="en-US" b="1" i="0" dirty="0">
                <a:solidFill>
                  <a:srgbClr val="0D0D0D"/>
                </a:solidFill>
                <a:effectLst/>
                <a:latin typeface="Söhne"/>
              </a:rPr>
              <a:t> </a:t>
            </a:r>
            <a:r>
              <a:rPr lang="en-US" b="1" i="0" dirty="0" err="1">
                <a:solidFill>
                  <a:srgbClr val="0D0D0D"/>
                </a:solidFill>
                <a:effectLst/>
                <a:latin typeface="Söhne"/>
              </a:rPr>
              <a:t>bagaimana</a:t>
            </a:r>
            <a:r>
              <a:rPr lang="en-US" b="1" i="0" dirty="0">
                <a:solidFill>
                  <a:srgbClr val="0D0D0D"/>
                </a:solidFill>
                <a:effectLst/>
                <a:latin typeface="Söhne"/>
              </a:rPr>
              <a:t> </a:t>
            </a:r>
            <a:r>
              <a:rPr lang="en-US" b="1" i="0" dirty="0" err="1">
                <a:solidFill>
                  <a:srgbClr val="0D0D0D"/>
                </a:solidFill>
                <a:effectLst/>
                <a:latin typeface="Söhne"/>
              </a:rPr>
              <a:t>informasi</a:t>
            </a:r>
            <a:r>
              <a:rPr lang="en-US" b="1" i="0" dirty="0">
                <a:solidFill>
                  <a:srgbClr val="0D0D0D"/>
                </a:solidFill>
                <a:effectLst/>
                <a:latin typeface="Söhne"/>
              </a:rPr>
              <a:t> </a:t>
            </a:r>
            <a:r>
              <a:rPr lang="en-US" b="1" i="0" dirty="0" err="1">
                <a:solidFill>
                  <a:srgbClr val="0D0D0D"/>
                </a:solidFill>
                <a:effectLst/>
                <a:latin typeface="Söhne"/>
              </a:rPr>
              <a:t>atau</a:t>
            </a:r>
            <a:r>
              <a:rPr lang="en-US" b="1" i="0" dirty="0">
                <a:solidFill>
                  <a:srgbClr val="0D0D0D"/>
                </a:solidFill>
                <a:effectLst/>
                <a:latin typeface="Söhne"/>
              </a:rPr>
              <a:t> data </a:t>
            </a:r>
            <a:r>
              <a:rPr lang="en-US" b="1" i="0" dirty="0" err="1">
                <a:solidFill>
                  <a:srgbClr val="0D0D0D"/>
                </a:solidFill>
                <a:effectLst/>
                <a:latin typeface="Söhne"/>
              </a:rPr>
              <a:t>bergerak</a:t>
            </a:r>
            <a:r>
              <a:rPr lang="en-US" b="1" i="0" dirty="0">
                <a:solidFill>
                  <a:srgbClr val="0D0D0D"/>
                </a:solidFill>
                <a:effectLst/>
                <a:latin typeface="Söhne"/>
              </a:rPr>
              <a:t> </a:t>
            </a:r>
            <a:r>
              <a:rPr lang="en-US" b="1" i="0" dirty="0" err="1">
                <a:solidFill>
                  <a:srgbClr val="0D0D0D"/>
                </a:solidFill>
                <a:effectLst/>
                <a:latin typeface="Söhne"/>
              </a:rPr>
              <a:t>melalui</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a:t>
            </a:r>
            <a:r>
              <a:rPr lang="en-US" b="1" i="0" dirty="0" err="1">
                <a:solidFill>
                  <a:srgbClr val="0D0D0D"/>
                </a:solidFill>
                <a:effectLst/>
                <a:latin typeface="Söhne"/>
              </a:rPr>
              <a:t>jaringan</a:t>
            </a:r>
            <a:r>
              <a:rPr lang="en-US" b="1" i="0" dirty="0">
                <a:solidFill>
                  <a:srgbClr val="0D0D0D"/>
                </a:solidFill>
                <a:effectLst/>
                <a:latin typeface="Söhne"/>
              </a:rPr>
              <a:t>,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antara</a:t>
            </a:r>
            <a:r>
              <a:rPr lang="en-US" b="1" i="0" dirty="0">
                <a:solidFill>
                  <a:srgbClr val="0D0D0D"/>
                </a:solidFill>
                <a:effectLst/>
                <a:latin typeface="Söhne"/>
              </a:rPr>
              <a:t> </a:t>
            </a:r>
            <a:r>
              <a:rPr lang="en-US" b="1" i="0" dirty="0" err="1">
                <a:solidFill>
                  <a:srgbClr val="0D0D0D"/>
                </a:solidFill>
                <a:effectLst/>
                <a:latin typeface="Söhne"/>
              </a:rPr>
              <a:t>entitas</a:t>
            </a:r>
            <a:r>
              <a:rPr lang="en-US" b="1" i="0" dirty="0">
                <a:solidFill>
                  <a:srgbClr val="0D0D0D"/>
                </a:solidFill>
                <a:effectLst/>
                <a:latin typeface="Söhne"/>
              </a:rPr>
              <a:t> dan </a:t>
            </a:r>
            <a:r>
              <a:rPr lang="en-US" b="1" i="0" dirty="0" err="1">
                <a:solidFill>
                  <a:srgbClr val="0D0D0D"/>
                </a:solidFill>
                <a:effectLst/>
                <a:latin typeface="Söhne"/>
              </a:rPr>
              <a:t>bagaimana</a:t>
            </a:r>
            <a:r>
              <a:rPr lang="en-US" b="1" i="0" dirty="0">
                <a:solidFill>
                  <a:srgbClr val="0D0D0D"/>
                </a:solidFill>
                <a:effectLst/>
                <a:latin typeface="Söhne"/>
              </a:rPr>
              <a:t> </a:t>
            </a:r>
            <a:r>
              <a:rPr lang="en-US" b="1" i="0" dirty="0" err="1">
                <a:solidFill>
                  <a:srgbClr val="0D0D0D"/>
                </a:solidFill>
                <a:effectLst/>
                <a:latin typeface="Söhne"/>
              </a:rPr>
              <a:t>informasi</a:t>
            </a:r>
            <a:r>
              <a:rPr lang="en-US" b="1" i="0" dirty="0">
                <a:solidFill>
                  <a:srgbClr val="0D0D0D"/>
                </a:solidFill>
                <a:effectLst/>
                <a:latin typeface="Söhne"/>
              </a:rPr>
              <a:t> </a:t>
            </a:r>
            <a:r>
              <a:rPr lang="en-US" b="1" i="0" dirty="0" err="1">
                <a:solidFill>
                  <a:srgbClr val="0D0D0D"/>
                </a:solidFill>
                <a:effectLst/>
                <a:latin typeface="Söhne"/>
              </a:rPr>
              <a:t>tersebut</a:t>
            </a:r>
            <a:r>
              <a:rPr lang="en-US" b="1" i="0" dirty="0">
                <a:solidFill>
                  <a:srgbClr val="0D0D0D"/>
                </a:solidFill>
                <a:effectLst/>
                <a:latin typeface="Söhne"/>
              </a:rPr>
              <a:t> </a:t>
            </a:r>
            <a:r>
              <a:rPr lang="en-US" b="1" i="0" dirty="0" err="1">
                <a:solidFill>
                  <a:srgbClr val="0D0D0D"/>
                </a:solidFill>
                <a:effectLst/>
                <a:latin typeface="Söhne"/>
              </a:rPr>
              <a:t>diakses</a:t>
            </a:r>
            <a:r>
              <a:rPr lang="en-US" b="1" i="0" dirty="0">
                <a:solidFill>
                  <a:srgbClr val="0D0D0D"/>
                </a:solidFill>
                <a:effectLst/>
                <a:latin typeface="Söhne"/>
              </a:rPr>
              <a:t>, </a:t>
            </a:r>
            <a:r>
              <a:rPr lang="en-US" b="1" i="0" dirty="0" err="1">
                <a:solidFill>
                  <a:srgbClr val="0D0D0D"/>
                </a:solidFill>
                <a:effectLst/>
                <a:latin typeface="Söhne"/>
              </a:rPr>
              <a:t>diproses</a:t>
            </a:r>
            <a:r>
              <a:rPr lang="en-US" b="1" i="0" dirty="0">
                <a:solidFill>
                  <a:srgbClr val="0D0D0D"/>
                </a:solidFill>
                <a:effectLst/>
                <a:latin typeface="Söhne"/>
              </a:rPr>
              <a:t>, dan </a:t>
            </a:r>
            <a:r>
              <a:rPr lang="en-US" b="1" i="0" dirty="0" err="1">
                <a:solidFill>
                  <a:srgbClr val="0D0D0D"/>
                </a:solidFill>
                <a:effectLst/>
                <a:latin typeface="Söhne"/>
              </a:rPr>
              <a:t>disajikan</a:t>
            </a:r>
            <a:r>
              <a:rPr lang="en-US" b="1" i="0" dirty="0">
                <a:solidFill>
                  <a:srgbClr val="0D0D0D"/>
                </a:solidFill>
                <a:effectLst/>
                <a:latin typeface="Söhne"/>
              </a:rPr>
              <a:t> </a:t>
            </a:r>
            <a:r>
              <a:rPr lang="en-US" b="1" i="0" dirty="0" err="1">
                <a:solidFill>
                  <a:srgbClr val="0D0D0D"/>
                </a:solidFill>
                <a:effectLst/>
                <a:latin typeface="Söhne"/>
              </a:rPr>
              <a:t>kepada</a:t>
            </a:r>
            <a:r>
              <a:rPr lang="en-US" b="1" i="0" dirty="0">
                <a:solidFill>
                  <a:srgbClr val="0D0D0D"/>
                </a:solidFill>
                <a:effectLst/>
                <a:latin typeface="Söhne"/>
              </a:rPr>
              <a:t> </a:t>
            </a:r>
            <a:r>
              <a:rPr lang="en-US" b="1" i="0" dirty="0" err="1">
                <a:solidFill>
                  <a:srgbClr val="0D0D0D"/>
                </a:solidFill>
                <a:effectLst/>
                <a:latin typeface="Söhne"/>
              </a:rPr>
              <a:t>pengguna</a:t>
            </a:r>
            <a:r>
              <a:rPr lang="en-US" b="1" i="0" dirty="0">
                <a:solidFill>
                  <a:srgbClr val="0D0D0D"/>
                </a:solidFill>
                <a:effectLst/>
                <a:latin typeface="Söhne"/>
              </a:rPr>
              <a:t>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lain. </a:t>
            </a:r>
          </a:p>
          <a:p>
            <a:pPr algn="just"/>
            <a:r>
              <a:rPr lang="en-US" b="1" i="0" dirty="0">
                <a:solidFill>
                  <a:srgbClr val="0D0D0D"/>
                </a:solidFill>
                <a:effectLst/>
                <a:latin typeface="Söhne"/>
              </a:rPr>
              <a:t>Diagram </a:t>
            </a:r>
            <a:r>
              <a:rPr lang="en-US" b="1" i="0" dirty="0" err="1">
                <a:solidFill>
                  <a:srgbClr val="0D0D0D"/>
                </a:solidFill>
                <a:effectLst/>
                <a:latin typeface="Söhne"/>
              </a:rPr>
              <a:t>ini</a:t>
            </a:r>
            <a:r>
              <a:rPr lang="en-US" b="1" i="0" dirty="0">
                <a:solidFill>
                  <a:srgbClr val="0D0D0D"/>
                </a:solidFill>
                <a:effectLst/>
                <a:latin typeface="Söhne"/>
              </a:rPr>
              <a:t> sangat </a:t>
            </a:r>
            <a:r>
              <a:rPr lang="en-US" b="1" i="0" dirty="0" err="1">
                <a:solidFill>
                  <a:srgbClr val="0D0D0D"/>
                </a:solidFill>
                <a:effectLst/>
                <a:latin typeface="Söhne"/>
              </a:rPr>
              <a:t>berguna</a:t>
            </a:r>
            <a:r>
              <a:rPr lang="en-US" b="1" i="0" dirty="0">
                <a:solidFill>
                  <a:srgbClr val="0D0D0D"/>
                </a:solidFill>
                <a:effectLst/>
                <a:latin typeface="Söhne"/>
              </a:rPr>
              <a:t> </a:t>
            </a:r>
            <a:r>
              <a:rPr lang="en-US" b="1" i="0" dirty="0" err="1">
                <a:solidFill>
                  <a:srgbClr val="0D0D0D"/>
                </a:solidFill>
                <a:effectLst/>
                <a:latin typeface="Söhne"/>
              </a:rPr>
              <a:t>dalam</a:t>
            </a:r>
            <a:r>
              <a:rPr lang="en-US" b="1" i="0" dirty="0">
                <a:solidFill>
                  <a:srgbClr val="0D0D0D"/>
                </a:solidFill>
                <a:effectLst/>
                <a:latin typeface="Söhne"/>
              </a:rPr>
              <a:t> </a:t>
            </a:r>
            <a:r>
              <a:rPr lang="en-US" b="1" i="0" dirty="0" err="1">
                <a:solidFill>
                  <a:srgbClr val="0D0D0D"/>
                </a:solidFill>
                <a:effectLst/>
                <a:latin typeface="Söhne"/>
              </a:rPr>
              <a:t>merencanakan</a:t>
            </a:r>
            <a:r>
              <a:rPr lang="en-US" b="1" i="0" dirty="0">
                <a:solidFill>
                  <a:srgbClr val="0D0D0D"/>
                </a:solidFill>
                <a:effectLst/>
                <a:latin typeface="Söhne"/>
              </a:rPr>
              <a:t> dan </a:t>
            </a:r>
            <a:r>
              <a:rPr lang="en-US" b="1" i="0" dirty="0" err="1">
                <a:solidFill>
                  <a:srgbClr val="0D0D0D"/>
                </a:solidFill>
                <a:effectLst/>
                <a:latin typeface="Söhne"/>
              </a:rPr>
              <a:t>mendesain</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a:t>
            </a:r>
            <a:r>
              <a:rPr lang="en-US" b="1" i="0" dirty="0" err="1">
                <a:solidFill>
                  <a:srgbClr val="0D0D0D"/>
                </a:solidFill>
                <a:effectLst/>
                <a:latin typeface="Söhne"/>
              </a:rPr>
              <a:t>informasi</a:t>
            </a:r>
            <a:r>
              <a:rPr lang="en-US" b="1" i="0" dirty="0">
                <a:solidFill>
                  <a:srgbClr val="0D0D0D"/>
                </a:solidFill>
                <a:effectLst/>
                <a:latin typeface="Söhne"/>
              </a:rPr>
              <a:t> </a:t>
            </a:r>
            <a:r>
              <a:rPr lang="en-US" b="1" i="0" dirty="0" err="1">
                <a:solidFill>
                  <a:srgbClr val="0D0D0D"/>
                </a:solidFill>
                <a:effectLst/>
                <a:latin typeface="Söhne"/>
              </a:rPr>
              <a:t>untuk</a:t>
            </a:r>
            <a:r>
              <a:rPr lang="en-US" b="1" i="0" dirty="0">
                <a:solidFill>
                  <a:srgbClr val="0D0D0D"/>
                </a:solidFill>
                <a:effectLst/>
                <a:latin typeface="Söhne"/>
              </a:rPr>
              <a:t> </a:t>
            </a:r>
            <a:r>
              <a:rPr lang="en-US" b="1" i="0" dirty="0" err="1">
                <a:solidFill>
                  <a:srgbClr val="0D0D0D"/>
                </a:solidFill>
                <a:effectLst/>
                <a:latin typeface="Söhne"/>
              </a:rPr>
              <a:t>memastikan</a:t>
            </a:r>
            <a:r>
              <a:rPr lang="en-US" b="1" i="0" dirty="0">
                <a:solidFill>
                  <a:srgbClr val="0D0D0D"/>
                </a:solidFill>
                <a:effectLst/>
                <a:latin typeface="Söhne"/>
              </a:rPr>
              <a:t> </a:t>
            </a:r>
            <a:r>
              <a:rPr lang="en-US" b="1" i="0" dirty="0" err="1">
                <a:solidFill>
                  <a:srgbClr val="0D0D0D"/>
                </a:solidFill>
                <a:effectLst/>
                <a:latin typeface="Söhne"/>
              </a:rPr>
              <a:t>bahwa</a:t>
            </a:r>
            <a:r>
              <a:rPr lang="en-US" b="1" i="0" dirty="0">
                <a:solidFill>
                  <a:srgbClr val="0D0D0D"/>
                </a:solidFill>
                <a:effectLst/>
                <a:latin typeface="Söhne"/>
              </a:rPr>
              <a:t> data </a:t>
            </a:r>
            <a:r>
              <a:rPr lang="en-US" b="1" i="0" dirty="0" err="1">
                <a:solidFill>
                  <a:srgbClr val="0D0D0D"/>
                </a:solidFill>
                <a:effectLst/>
                <a:latin typeface="Söhne"/>
              </a:rPr>
              <a:t>disampaikan</a:t>
            </a:r>
            <a:r>
              <a:rPr lang="en-US" b="1" i="0" dirty="0">
                <a:solidFill>
                  <a:srgbClr val="0D0D0D"/>
                </a:solidFill>
                <a:effectLst/>
                <a:latin typeface="Söhne"/>
              </a:rPr>
              <a:t> </a:t>
            </a:r>
            <a:r>
              <a:rPr lang="en-US" b="1" i="0" dirty="0" err="1">
                <a:solidFill>
                  <a:srgbClr val="0D0D0D"/>
                </a:solidFill>
                <a:effectLst/>
                <a:latin typeface="Söhne"/>
              </a:rPr>
              <a:t>secara</a:t>
            </a:r>
            <a:r>
              <a:rPr lang="en-US" b="1" i="0" dirty="0">
                <a:solidFill>
                  <a:srgbClr val="0D0D0D"/>
                </a:solidFill>
                <a:effectLst/>
                <a:latin typeface="Söhne"/>
              </a:rPr>
              <a:t> </a:t>
            </a:r>
            <a:r>
              <a:rPr lang="en-US" b="1" i="0" dirty="0" err="1">
                <a:solidFill>
                  <a:srgbClr val="0D0D0D"/>
                </a:solidFill>
                <a:effectLst/>
                <a:latin typeface="Söhne"/>
              </a:rPr>
              <a:t>efektif</a:t>
            </a:r>
            <a:r>
              <a:rPr lang="en-US" b="1" i="0" dirty="0">
                <a:solidFill>
                  <a:srgbClr val="0D0D0D"/>
                </a:solidFill>
                <a:effectLst/>
                <a:latin typeface="Söhne"/>
              </a:rPr>
              <a:t> dan </a:t>
            </a:r>
            <a:r>
              <a:rPr lang="en-US" b="1" i="0" dirty="0" err="1">
                <a:solidFill>
                  <a:srgbClr val="0D0D0D"/>
                </a:solidFill>
                <a:effectLst/>
                <a:latin typeface="Söhne"/>
              </a:rPr>
              <a:t>efisien</a:t>
            </a:r>
            <a:r>
              <a:rPr lang="en-US" b="1" i="0" dirty="0">
                <a:solidFill>
                  <a:srgbClr val="0D0D0D"/>
                </a:solidFill>
                <a:effectLst/>
                <a:latin typeface="Söhne"/>
              </a:rPr>
              <a:t> </a:t>
            </a:r>
            <a:r>
              <a:rPr lang="en-US" b="1" i="0" dirty="0" err="1">
                <a:solidFill>
                  <a:srgbClr val="0D0D0D"/>
                </a:solidFill>
                <a:effectLst/>
                <a:latin typeface="Söhne"/>
              </a:rPr>
              <a:t>kepada</a:t>
            </a:r>
            <a:r>
              <a:rPr lang="en-US" b="1" i="0" dirty="0">
                <a:solidFill>
                  <a:srgbClr val="0D0D0D"/>
                </a:solidFill>
                <a:effectLst/>
                <a:latin typeface="Söhne"/>
              </a:rPr>
              <a:t> </a:t>
            </a:r>
            <a:r>
              <a:rPr lang="en-US" b="1" i="0" dirty="0" err="1">
                <a:solidFill>
                  <a:srgbClr val="0D0D0D"/>
                </a:solidFill>
                <a:effectLst/>
                <a:latin typeface="Söhne"/>
              </a:rPr>
              <a:t>semua</a:t>
            </a:r>
            <a:r>
              <a:rPr lang="en-US" b="1" i="0" dirty="0">
                <a:solidFill>
                  <a:srgbClr val="0D0D0D"/>
                </a:solidFill>
                <a:effectLst/>
                <a:latin typeface="Söhne"/>
              </a:rPr>
              <a:t> </a:t>
            </a:r>
            <a:r>
              <a:rPr lang="en-US" b="1" i="0" dirty="0" err="1">
                <a:solidFill>
                  <a:srgbClr val="0D0D0D"/>
                </a:solidFill>
                <a:effectLst/>
                <a:latin typeface="Söhne"/>
              </a:rPr>
              <a:t>pemangku</a:t>
            </a:r>
            <a:r>
              <a:rPr lang="en-US" b="1" i="0" dirty="0">
                <a:solidFill>
                  <a:srgbClr val="0D0D0D"/>
                </a:solidFill>
                <a:effectLst/>
                <a:latin typeface="Söhne"/>
              </a:rPr>
              <a:t> </a:t>
            </a:r>
            <a:r>
              <a:rPr lang="en-US" b="1" i="0" dirty="0" err="1">
                <a:solidFill>
                  <a:srgbClr val="0D0D0D"/>
                </a:solidFill>
                <a:effectLst/>
                <a:latin typeface="Söhne"/>
              </a:rPr>
              <a:t>kepentingan</a:t>
            </a:r>
            <a:r>
              <a:rPr lang="en-US" b="1" i="0" dirty="0">
                <a:solidFill>
                  <a:srgbClr val="0D0D0D"/>
                </a:solidFill>
                <a:effectLst/>
                <a:latin typeface="Söhne"/>
              </a:rPr>
              <a:t> yang </a:t>
            </a:r>
            <a:r>
              <a:rPr lang="en-US" b="1" i="0" dirty="0" err="1">
                <a:solidFill>
                  <a:srgbClr val="0D0D0D"/>
                </a:solidFill>
                <a:effectLst/>
                <a:latin typeface="Söhne"/>
              </a:rPr>
              <a:t>relevan</a:t>
            </a:r>
            <a:r>
              <a:rPr lang="en-US" b="1" i="0" dirty="0">
                <a:solidFill>
                  <a:srgbClr val="0D0D0D"/>
                </a:solidFill>
                <a:effectLst/>
                <a:latin typeface="Söhne"/>
              </a:rPr>
              <a:t>.</a:t>
            </a:r>
            <a:endParaRPr lang="en-US" b="1" dirty="0"/>
          </a:p>
        </p:txBody>
      </p:sp>
    </p:spTree>
    <p:extLst>
      <p:ext uri="{BB962C8B-B14F-4D97-AF65-F5344CB8AC3E}">
        <p14:creationId xmlns:p14="http://schemas.microsoft.com/office/powerpoint/2010/main" val="183784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E904-2B10-D7B5-0B72-62202D5A89DF}"/>
              </a:ext>
            </a:extLst>
          </p:cNvPr>
          <p:cNvSpPr>
            <a:spLocks noGrp="1"/>
          </p:cNvSpPr>
          <p:nvPr>
            <p:ph type="title"/>
          </p:nvPr>
        </p:nvSpPr>
        <p:spPr/>
        <p:txBody>
          <a:bodyPr>
            <a:normAutofit/>
          </a:bodyPr>
          <a:lstStyle/>
          <a:p>
            <a:r>
              <a:rPr lang="en-US" b="1" i="0" dirty="0" err="1">
                <a:solidFill>
                  <a:srgbClr val="0D0D0D"/>
                </a:solidFill>
                <a:effectLst/>
                <a:latin typeface="Söhne"/>
              </a:rPr>
              <a:t>Komponen</a:t>
            </a:r>
            <a:r>
              <a:rPr lang="en-US" b="1" i="0" dirty="0">
                <a:solidFill>
                  <a:srgbClr val="0D0D0D"/>
                </a:solidFill>
                <a:effectLst/>
                <a:latin typeface="Söhne"/>
              </a:rPr>
              <a:t> Utama Data Dissemination Diagram</a:t>
            </a:r>
            <a:endParaRPr lang="en-US" dirty="0"/>
          </a:p>
        </p:txBody>
      </p:sp>
      <p:graphicFrame>
        <p:nvGraphicFramePr>
          <p:cNvPr id="4" name="Content Placeholder 3">
            <a:extLst>
              <a:ext uri="{FF2B5EF4-FFF2-40B4-BE49-F238E27FC236}">
                <a16:creationId xmlns:a16="http://schemas.microsoft.com/office/drawing/2014/main" id="{7A1D8F3F-7DC6-3353-42D1-CC7655038470}"/>
              </a:ext>
            </a:extLst>
          </p:cNvPr>
          <p:cNvGraphicFramePr>
            <a:graphicFrameLocks noGrp="1"/>
          </p:cNvGraphicFramePr>
          <p:nvPr>
            <p:ph idx="1"/>
            <p:extLst>
              <p:ext uri="{D42A27DB-BD31-4B8C-83A1-F6EECF244321}">
                <p14:modId xmlns:p14="http://schemas.microsoft.com/office/powerpoint/2010/main" val="4095932109"/>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559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E904-2B10-D7B5-0B72-62202D5A89DF}"/>
              </a:ext>
            </a:extLst>
          </p:cNvPr>
          <p:cNvSpPr>
            <a:spLocks noGrp="1"/>
          </p:cNvSpPr>
          <p:nvPr>
            <p:ph type="title"/>
          </p:nvPr>
        </p:nvSpPr>
        <p:spPr/>
        <p:txBody>
          <a:bodyPr>
            <a:normAutofit/>
          </a:bodyPr>
          <a:lstStyle/>
          <a:p>
            <a:r>
              <a:rPr lang="en-US" b="1" i="0" dirty="0" err="1">
                <a:solidFill>
                  <a:srgbClr val="0D0D0D"/>
                </a:solidFill>
                <a:effectLst/>
                <a:latin typeface="Söhne"/>
              </a:rPr>
              <a:t>Komponen</a:t>
            </a:r>
            <a:r>
              <a:rPr lang="en-US" b="1" i="0" dirty="0">
                <a:solidFill>
                  <a:srgbClr val="0D0D0D"/>
                </a:solidFill>
                <a:effectLst/>
                <a:latin typeface="Söhne"/>
              </a:rPr>
              <a:t> Utama Data Dissemination Diagram</a:t>
            </a:r>
            <a:endParaRPr lang="en-US" dirty="0"/>
          </a:p>
        </p:txBody>
      </p:sp>
      <p:graphicFrame>
        <p:nvGraphicFramePr>
          <p:cNvPr id="4" name="Content Placeholder 3">
            <a:extLst>
              <a:ext uri="{FF2B5EF4-FFF2-40B4-BE49-F238E27FC236}">
                <a16:creationId xmlns:a16="http://schemas.microsoft.com/office/drawing/2014/main" id="{7A1D8F3F-7DC6-3353-42D1-CC7655038470}"/>
              </a:ext>
            </a:extLst>
          </p:cNvPr>
          <p:cNvGraphicFramePr>
            <a:graphicFrameLocks noGrp="1"/>
          </p:cNvGraphicFramePr>
          <p:nvPr>
            <p:ph idx="1"/>
            <p:extLst>
              <p:ext uri="{D42A27DB-BD31-4B8C-83A1-F6EECF244321}">
                <p14:modId xmlns:p14="http://schemas.microsoft.com/office/powerpoint/2010/main" val="1680117425"/>
              </p:ext>
            </p:extLst>
          </p:nvPr>
        </p:nvGraphicFramePr>
        <p:xfrm>
          <a:off x="1097280" y="1845734"/>
          <a:ext cx="10058400" cy="344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172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D6B-2766-6CDE-3944-3D90322D1A4D}"/>
              </a:ext>
            </a:extLst>
          </p:cNvPr>
          <p:cNvSpPr>
            <a:spLocks noGrp="1"/>
          </p:cNvSpPr>
          <p:nvPr>
            <p:ph type="title"/>
          </p:nvPr>
        </p:nvSpPr>
        <p:spPr>
          <a:xfrm>
            <a:off x="1097280" y="286603"/>
            <a:ext cx="10058400" cy="1064677"/>
          </a:xfrm>
        </p:spPr>
        <p:txBody>
          <a:bodyPr/>
          <a:lstStyle/>
          <a:p>
            <a:r>
              <a:rPr lang="en-US" b="1" i="0" dirty="0" err="1">
                <a:solidFill>
                  <a:srgbClr val="0D0D0D"/>
                </a:solidFill>
                <a:effectLst>
                  <a:outerShdw blurRad="38100" dist="38100" dir="2700000" algn="tl">
                    <a:srgbClr val="000000">
                      <a:alpha val="43137"/>
                    </a:srgbClr>
                  </a:outerShdw>
                </a:effectLst>
                <a:latin typeface="Söhne"/>
              </a:rPr>
              <a:t>Fungsi</a:t>
            </a:r>
            <a:r>
              <a:rPr lang="en-US" b="1" i="0" dirty="0">
                <a:solidFill>
                  <a:srgbClr val="0D0D0D"/>
                </a:solidFill>
                <a:effectLst>
                  <a:outerShdw blurRad="38100" dist="38100" dir="2700000" algn="tl">
                    <a:srgbClr val="000000">
                      <a:alpha val="43137"/>
                    </a:srgbClr>
                  </a:outerShdw>
                </a:effectLst>
                <a:latin typeface="Söhne"/>
              </a:rPr>
              <a:t> Data Dissemination Diagram</a:t>
            </a:r>
            <a:endParaRPr lang="en-US" dirty="0">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3BB27B87-F4B7-7E7C-2D35-366E471C6E68}"/>
              </a:ext>
            </a:extLst>
          </p:cNvPr>
          <p:cNvGraphicFramePr>
            <a:graphicFrameLocks noGrp="1"/>
          </p:cNvGraphicFramePr>
          <p:nvPr>
            <p:ph idx="1"/>
            <p:extLst>
              <p:ext uri="{D42A27DB-BD31-4B8C-83A1-F6EECF244321}">
                <p14:modId xmlns:p14="http://schemas.microsoft.com/office/powerpoint/2010/main" val="1512749431"/>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7645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81B8B-B254-706A-DD5C-A03C39013417}"/>
              </a:ext>
            </a:extLst>
          </p:cNvPr>
          <p:cNvSpPr>
            <a:spLocks noGrp="1"/>
          </p:cNvSpPr>
          <p:nvPr>
            <p:ph type="title"/>
          </p:nvPr>
        </p:nvSpPr>
        <p:spPr/>
        <p:txBody>
          <a:bodyPr>
            <a:normAutofit/>
          </a:bodyPr>
          <a:lstStyle/>
          <a:p>
            <a:r>
              <a:rPr lang="en-US" sz="4400" b="1" dirty="0">
                <a:solidFill>
                  <a:srgbClr val="0D0D0D"/>
                </a:solidFill>
                <a:effectLst>
                  <a:outerShdw blurRad="38100" dist="38100" dir="2700000" algn="tl">
                    <a:srgbClr val="000000">
                      <a:alpha val="43137"/>
                    </a:srgbClr>
                  </a:outerShdw>
                </a:effectLst>
                <a:latin typeface="Söhne"/>
              </a:rPr>
              <a:t>MANFAAT DATA DISSEMINATION DIAGRAM</a:t>
            </a:r>
            <a:endParaRPr lang="en-US" sz="44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59DD7AC-A9BF-81A6-95B1-5FF7910DFEB6}"/>
              </a:ext>
            </a:extLst>
          </p:cNvPr>
          <p:cNvSpPr>
            <a:spLocks noGrp="1"/>
          </p:cNvSpPr>
          <p:nvPr>
            <p:ph idx="1"/>
          </p:nvPr>
        </p:nvSpPr>
        <p:spPr/>
        <p:txBody>
          <a:bodyPr/>
          <a:lstStyle/>
          <a:p>
            <a:pPr algn="just"/>
            <a:r>
              <a:rPr lang="en-US" b="1" i="0" dirty="0">
                <a:solidFill>
                  <a:srgbClr val="0D0D0D"/>
                </a:solidFill>
                <a:effectLst/>
                <a:latin typeface="Söhne"/>
              </a:rPr>
              <a:t>Data Dissemination Diagram </a:t>
            </a:r>
            <a:r>
              <a:rPr lang="en-US" b="1" i="0" dirty="0" err="1">
                <a:solidFill>
                  <a:srgbClr val="0D0D0D"/>
                </a:solidFill>
                <a:effectLst/>
                <a:latin typeface="Söhne"/>
              </a:rPr>
              <a:t>dapat</a:t>
            </a:r>
            <a:r>
              <a:rPr lang="en-US" b="1" i="0" dirty="0">
                <a:solidFill>
                  <a:srgbClr val="0D0D0D"/>
                </a:solidFill>
                <a:effectLst/>
                <a:latin typeface="Söhne"/>
              </a:rPr>
              <a:t> </a:t>
            </a:r>
            <a:r>
              <a:rPr lang="en-US" b="1" i="0" dirty="0" err="1">
                <a:solidFill>
                  <a:srgbClr val="0D0D0D"/>
                </a:solidFill>
                <a:effectLst/>
                <a:latin typeface="Söhne"/>
              </a:rPr>
              <a:t>digunakan</a:t>
            </a:r>
            <a:r>
              <a:rPr lang="en-US" b="1" i="0" dirty="0">
                <a:solidFill>
                  <a:srgbClr val="0D0D0D"/>
                </a:solidFill>
                <a:effectLst/>
                <a:latin typeface="Söhne"/>
              </a:rPr>
              <a:t> </a:t>
            </a:r>
            <a:r>
              <a:rPr lang="en-US" b="1" i="0" dirty="0" err="1">
                <a:solidFill>
                  <a:srgbClr val="0D0D0D"/>
                </a:solidFill>
                <a:effectLst/>
                <a:latin typeface="Söhne"/>
              </a:rPr>
              <a:t>dalam</a:t>
            </a:r>
            <a:r>
              <a:rPr lang="en-US" b="1" i="0" dirty="0">
                <a:solidFill>
                  <a:srgbClr val="0D0D0D"/>
                </a:solidFill>
                <a:effectLst/>
                <a:latin typeface="Söhne"/>
              </a:rPr>
              <a:t> </a:t>
            </a:r>
            <a:r>
              <a:rPr lang="en-US" b="1" i="0" dirty="0" err="1">
                <a:solidFill>
                  <a:srgbClr val="0D0D0D"/>
                </a:solidFill>
                <a:effectLst/>
                <a:latin typeface="Söhne"/>
              </a:rPr>
              <a:t>berbagai</a:t>
            </a:r>
            <a:r>
              <a:rPr lang="en-US" b="1" i="0" dirty="0">
                <a:solidFill>
                  <a:srgbClr val="0D0D0D"/>
                </a:solidFill>
                <a:effectLst/>
                <a:latin typeface="Söhne"/>
              </a:rPr>
              <a:t> </a:t>
            </a:r>
            <a:r>
              <a:rPr lang="en-US" b="1" i="0" dirty="0" err="1">
                <a:solidFill>
                  <a:srgbClr val="0D0D0D"/>
                </a:solidFill>
                <a:effectLst/>
                <a:latin typeface="Söhne"/>
              </a:rPr>
              <a:t>konteks</a:t>
            </a:r>
            <a:r>
              <a:rPr lang="en-US" b="1" i="0" dirty="0">
                <a:solidFill>
                  <a:srgbClr val="0D0D0D"/>
                </a:solidFill>
                <a:effectLst/>
                <a:latin typeface="Söhne"/>
              </a:rPr>
              <a:t>, </a:t>
            </a:r>
            <a:r>
              <a:rPr lang="en-US" b="1" i="0" dirty="0" err="1">
                <a:solidFill>
                  <a:srgbClr val="0D0D0D"/>
                </a:solidFill>
                <a:effectLst/>
                <a:latin typeface="Söhne"/>
              </a:rPr>
              <a:t>termasuk</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a:t>
            </a:r>
            <a:r>
              <a:rPr lang="en-US" b="1" i="0" dirty="0" err="1">
                <a:solidFill>
                  <a:srgbClr val="0D0D0D"/>
                </a:solidFill>
                <a:effectLst/>
                <a:latin typeface="Söhne"/>
              </a:rPr>
              <a:t>informasi</a:t>
            </a:r>
            <a:r>
              <a:rPr lang="en-US" b="1" i="0" dirty="0">
                <a:solidFill>
                  <a:srgbClr val="0D0D0D"/>
                </a:solidFill>
                <a:effectLst/>
                <a:latin typeface="Söhne"/>
              </a:rPr>
              <a:t> </a:t>
            </a:r>
            <a:r>
              <a:rPr lang="en-US" b="1" i="0" dirty="0" err="1">
                <a:solidFill>
                  <a:srgbClr val="0D0D0D"/>
                </a:solidFill>
                <a:effectLst/>
                <a:latin typeface="Söhne"/>
              </a:rPr>
              <a:t>geografis</a:t>
            </a:r>
            <a:r>
              <a:rPr lang="en-US" b="1" i="0" dirty="0">
                <a:solidFill>
                  <a:srgbClr val="0D0D0D"/>
                </a:solidFill>
                <a:effectLst/>
                <a:latin typeface="Söhne"/>
              </a:rPr>
              <a:t> (GIS), </a:t>
            </a:r>
            <a:r>
              <a:rPr lang="en-US" b="1" i="0" dirty="0" err="1">
                <a:solidFill>
                  <a:srgbClr val="0D0D0D"/>
                </a:solidFill>
                <a:effectLst/>
                <a:latin typeface="Söhne"/>
              </a:rPr>
              <a:t>manajemen</a:t>
            </a:r>
            <a:r>
              <a:rPr lang="en-US" b="1" i="0" dirty="0">
                <a:solidFill>
                  <a:srgbClr val="0D0D0D"/>
                </a:solidFill>
                <a:effectLst/>
                <a:latin typeface="Söhne"/>
              </a:rPr>
              <a:t> </a:t>
            </a:r>
            <a:r>
              <a:rPr lang="en-US" b="1" i="0" dirty="0" err="1">
                <a:solidFill>
                  <a:srgbClr val="0D0D0D"/>
                </a:solidFill>
                <a:effectLst/>
                <a:latin typeface="Söhne"/>
              </a:rPr>
              <a:t>bencana</a:t>
            </a:r>
            <a:r>
              <a:rPr lang="en-US" b="1" i="0" dirty="0">
                <a:solidFill>
                  <a:srgbClr val="0D0D0D"/>
                </a:solidFill>
                <a:effectLst/>
                <a:latin typeface="Söhne"/>
              </a:rPr>
              <a:t>, </a:t>
            </a:r>
            <a:r>
              <a:rPr lang="en-US" b="1" i="0" dirty="0" err="1">
                <a:solidFill>
                  <a:srgbClr val="0D0D0D"/>
                </a:solidFill>
                <a:effectLst/>
                <a:latin typeface="Söhne"/>
              </a:rPr>
              <a:t>pengawasan</a:t>
            </a:r>
            <a:r>
              <a:rPr lang="en-US" b="1" i="0" dirty="0">
                <a:solidFill>
                  <a:srgbClr val="0D0D0D"/>
                </a:solidFill>
                <a:effectLst/>
                <a:latin typeface="Söhne"/>
              </a:rPr>
              <a:t> </a:t>
            </a:r>
            <a:r>
              <a:rPr lang="en-US" b="1" i="0" dirty="0" err="1">
                <a:solidFill>
                  <a:srgbClr val="0D0D0D"/>
                </a:solidFill>
                <a:effectLst/>
                <a:latin typeface="Söhne"/>
              </a:rPr>
              <a:t>kesehatan</a:t>
            </a:r>
            <a:r>
              <a:rPr lang="en-US" b="1" i="0" dirty="0">
                <a:solidFill>
                  <a:srgbClr val="0D0D0D"/>
                </a:solidFill>
                <a:effectLst/>
                <a:latin typeface="Söhne"/>
              </a:rPr>
              <a:t> </a:t>
            </a:r>
            <a:r>
              <a:rPr lang="en-US" b="1" i="0" dirty="0" err="1">
                <a:solidFill>
                  <a:srgbClr val="0D0D0D"/>
                </a:solidFill>
                <a:effectLst/>
                <a:latin typeface="Söhne"/>
              </a:rPr>
              <a:t>masyarakat</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a:t>
            </a:r>
            <a:r>
              <a:rPr lang="en-US" b="1" i="0" dirty="0" err="1">
                <a:solidFill>
                  <a:srgbClr val="0D0D0D"/>
                </a:solidFill>
                <a:effectLst/>
                <a:latin typeface="Söhne"/>
              </a:rPr>
              <a:t>berita</a:t>
            </a:r>
            <a:r>
              <a:rPr lang="en-US" b="1" i="0" dirty="0">
                <a:solidFill>
                  <a:srgbClr val="0D0D0D"/>
                </a:solidFill>
                <a:effectLst/>
                <a:latin typeface="Söhne"/>
              </a:rPr>
              <a:t> dan media, </a:t>
            </a:r>
            <a:r>
              <a:rPr lang="en-US" b="1" i="0" dirty="0" err="1">
                <a:solidFill>
                  <a:srgbClr val="0D0D0D"/>
                </a:solidFill>
                <a:effectLst/>
                <a:latin typeface="Söhne"/>
              </a:rPr>
              <a:t>serta</a:t>
            </a:r>
            <a:r>
              <a:rPr lang="en-US" b="1" i="0" dirty="0">
                <a:solidFill>
                  <a:srgbClr val="0D0D0D"/>
                </a:solidFill>
                <a:effectLst/>
                <a:latin typeface="Söhne"/>
              </a:rPr>
              <a:t> </a:t>
            </a:r>
            <a:r>
              <a:rPr lang="en-US" b="1" i="0" dirty="0" err="1">
                <a:solidFill>
                  <a:srgbClr val="0D0D0D"/>
                </a:solidFill>
                <a:effectLst/>
                <a:latin typeface="Söhne"/>
              </a:rPr>
              <a:t>dalam</a:t>
            </a:r>
            <a:r>
              <a:rPr lang="en-US" b="1" i="0" dirty="0">
                <a:solidFill>
                  <a:srgbClr val="0D0D0D"/>
                </a:solidFill>
                <a:effectLst/>
                <a:latin typeface="Söhne"/>
              </a:rPr>
              <a:t> </a:t>
            </a:r>
            <a:r>
              <a:rPr lang="en-US" b="1" i="0" dirty="0" err="1">
                <a:solidFill>
                  <a:srgbClr val="0D0D0D"/>
                </a:solidFill>
                <a:effectLst/>
                <a:latin typeface="Söhne"/>
              </a:rPr>
              <a:t>organisasi</a:t>
            </a:r>
            <a:r>
              <a:rPr lang="en-US" b="1" i="0" dirty="0">
                <a:solidFill>
                  <a:srgbClr val="0D0D0D"/>
                </a:solidFill>
                <a:effectLst/>
                <a:latin typeface="Söhne"/>
              </a:rPr>
              <a:t> </a:t>
            </a:r>
            <a:r>
              <a:rPr lang="en-US" b="1" i="0" dirty="0" err="1">
                <a:solidFill>
                  <a:srgbClr val="0D0D0D"/>
                </a:solidFill>
                <a:effectLst/>
                <a:latin typeface="Söhne"/>
              </a:rPr>
              <a:t>bisnis</a:t>
            </a:r>
            <a:r>
              <a:rPr lang="en-US" b="1" i="0" dirty="0">
                <a:solidFill>
                  <a:srgbClr val="0D0D0D"/>
                </a:solidFill>
                <a:effectLst/>
                <a:latin typeface="Söhne"/>
              </a:rPr>
              <a:t> </a:t>
            </a:r>
            <a:r>
              <a:rPr lang="en-US" b="1" i="0" dirty="0" err="1">
                <a:solidFill>
                  <a:srgbClr val="0D0D0D"/>
                </a:solidFill>
                <a:effectLst/>
                <a:latin typeface="Söhne"/>
              </a:rPr>
              <a:t>untuk</a:t>
            </a:r>
            <a:r>
              <a:rPr lang="en-US" b="1" i="0" dirty="0">
                <a:solidFill>
                  <a:srgbClr val="0D0D0D"/>
                </a:solidFill>
                <a:effectLst/>
                <a:latin typeface="Söhne"/>
              </a:rPr>
              <a:t> </a:t>
            </a:r>
            <a:r>
              <a:rPr lang="en-US" b="1" i="0" dirty="0" err="1">
                <a:solidFill>
                  <a:srgbClr val="0D0D0D"/>
                </a:solidFill>
                <a:effectLst/>
                <a:latin typeface="Söhne"/>
              </a:rPr>
              <a:t>mendukung</a:t>
            </a:r>
            <a:r>
              <a:rPr lang="en-US" b="1" i="0" dirty="0">
                <a:solidFill>
                  <a:srgbClr val="0D0D0D"/>
                </a:solidFill>
                <a:effectLst/>
                <a:latin typeface="Söhne"/>
              </a:rPr>
              <a:t> </a:t>
            </a:r>
            <a:r>
              <a:rPr lang="en-US" b="1" i="0" dirty="0" err="1">
                <a:solidFill>
                  <a:srgbClr val="0D0D0D"/>
                </a:solidFill>
                <a:effectLst/>
                <a:latin typeface="Söhne"/>
              </a:rPr>
              <a:t>pengambilan</a:t>
            </a:r>
            <a:r>
              <a:rPr lang="en-US" b="1" i="0" dirty="0">
                <a:solidFill>
                  <a:srgbClr val="0D0D0D"/>
                </a:solidFill>
                <a:effectLst/>
                <a:latin typeface="Söhne"/>
              </a:rPr>
              <a:t> </a:t>
            </a:r>
            <a:r>
              <a:rPr lang="en-US" b="1" i="0" dirty="0" err="1">
                <a:solidFill>
                  <a:srgbClr val="0D0D0D"/>
                </a:solidFill>
                <a:effectLst/>
                <a:latin typeface="Söhne"/>
              </a:rPr>
              <a:t>keputusan</a:t>
            </a:r>
            <a:r>
              <a:rPr lang="en-US" b="1" i="0" dirty="0">
                <a:solidFill>
                  <a:srgbClr val="0D0D0D"/>
                </a:solidFill>
                <a:effectLst/>
                <a:latin typeface="Söhne"/>
              </a:rPr>
              <a:t> dan strategi </a:t>
            </a:r>
            <a:r>
              <a:rPr lang="en-US" b="1" i="0" dirty="0" err="1">
                <a:solidFill>
                  <a:srgbClr val="0D0D0D"/>
                </a:solidFill>
                <a:effectLst/>
                <a:latin typeface="Söhne"/>
              </a:rPr>
              <a:t>komunikasi</a:t>
            </a:r>
            <a:r>
              <a:rPr lang="en-US" b="1" i="0" dirty="0">
                <a:solidFill>
                  <a:srgbClr val="0D0D0D"/>
                </a:solidFill>
                <a:effectLst/>
                <a:latin typeface="Söhne"/>
              </a:rPr>
              <a:t>. </a:t>
            </a:r>
          </a:p>
          <a:p>
            <a:pPr algn="just"/>
            <a:r>
              <a:rPr lang="en-US" b="1" i="0" dirty="0" err="1">
                <a:solidFill>
                  <a:srgbClr val="0D0D0D"/>
                </a:solidFill>
                <a:effectLst/>
                <a:latin typeface="Söhne"/>
              </a:rPr>
              <a:t>Dengan</a:t>
            </a:r>
            <a:r>
              <a:rPr lang="en-US" b="1" i="0" dirty="0">
                <a:solidFill>
                  <a:srgbClr val="0D0D0D"/>
                </a:solidFill>
                <a:effectLst/>
                <a:latin typeface="Söhne"/>
              </a:rPr>
              <a:t> </a:t>
            </a:r>
            <a:r>
              <a:rPr lang="en-US" b="1" i="0" dirty="0" err="1">
                <a:solidFill>
                  <a:srgbClr val="0D0D0D"/>
                </a:solidFill>
                <a:effectLst/>
                <a:latin typeface="Söhne"/>
              </a:rPr>
              <a:t>menggunakan</a:t>
            </a:r>
            <a:r>
              <a:rPr lang="en-US" b="1" i="0" dirty="0">
                <a:solidFill>
                  <a:srgbClr val="0D0D0D"/>
                </a:solidFill>
                <a:effectLst/>
                <a:latin typeface="Söhne"/>
              </a:rPr>
              <a:t> diagram </a:t>
            </a:r>
            <a:r>
              <a:rPr lang="en-US" b="1" i="0" dirty="0" err="1">
                <a:solidFill>
                  <a:srgbClr val="0D0D0D"/>
                </a:solidFill>
                <a:effectLst/>
                <a:latin typeface="Söhne"/>
              </a:rPr>
              <a:t>ini</a:t>
            </a:r>
            <a:r>
              <a:rPr lang="en-US" b="1" i="0" dirty="0">
                <a:solidFill>
                  <a:srgbClr val="0D0D0D"/>
                </a:solidFill>
                <a:effectLst/>
                <a:latin typeface="Söhne"/>
              </a:rPr>
              <a:t>, </a:t>
            </a:r>
            <a:r>
              <a:rPr lang="en-US" b="1" i="0" dirty="0" err="1">
                <a:solidFill>
                  <a:srgbClr val="0D0D0D"/>
                </a:solidFill>
                <a:effectLst/>
                <a:latin typeface="Söhne"/>
              </a:rPr>
              <a:t>organisasi</a:t>
            </a:r>
            <a:r>
              <a:rPr lang="en-US" b="1" i="0" dirty="0">
                <a:solidFill>
                  <a:srgbClr val="0D0D0D"/>
                </a:solidFill>
                <a:effectLst/>
                <a:latin typeface="Söhne"/>
              </a:rPr>
              <a:t> </a:t>
            </a:r>
            <a:r>
              <a:rPr lang="en-US" b="1" i="0" dirty="0" err="1">
                <a:solidFill>
                  <a:srgbClr val="0D0D0D"/>
                </a:solidFill>
                <a:effectLst/>
                <a:latin typeface="Söhne"/>
              </a:rPr>
              <a:t>dapat</a:t>
            </a:r>
            <a:r>
              <a:rPr lang="en-US" b="1" i="0" dirty="0">
                <a:solidFill>
                  <a:srgbClr val="0D0D0D"/>
                </a:solidFill>
                <a:effectLst/>
                <a:latin typeface="Söhne"/>
              </a:rPr>
              <a:t> </a:t>
            </a:r>
            <a:r>
              <a:rPr lang="en-US" b="1" i="0" dirty="0" err="1">
                <a:solidFill>
                  <a:srgbClr val="0D0D0D"/>
                </a:solidFill>
                <a:effectLst/>
                <a:latin typeface="Söhne"/>
              </a:rPr>
              <a:t>memastikan</a:t>
            </a:r>
            <a:r>
              <a:rPr lang="en-US" b="1" i="0" dirty="0">
                <a:solidFill>
                  <a:srgbClr val="0D0D0D"/>
                </a:solidFill>
                <a:effectLst/>
                <a:latin typeface="Söhne"/>
              </a:rPr>
              <a:t> </a:t>
            </a:r>
            <a:r>
              <a:rPr lang="en-US" b="1" i="0" dirty="0" err="1">
                <a:solidFill>
                  <a:srgbClr val="0D0D0D"/>
                </a:solidFill>
                <a:effectLst/>
                <a:latin typeface="Söhne"/>
              </a:rPr>
              <a:t>bahwa</a:t>
            </a:r>
            <a:r>
              <a:rPr lang="en-US" b="1" i="0" dirty="0">
                <a:solidFill>
                  <a:srgbClr val="0D0D0D"/>
                </a:solidFill>
                <a:effectLst/>
                <a:latin typeface="Söhne"/>
              </a:rPr>
              <a:t> data yang </a:t>
            </a:r>
            <a:r>
              <a:rPr lang="en-US" b="1" i="0" dirty="0" err="1">
                <a:solidFill>
                  <a:srgbClr val="0D0D0D"/>
                </a:solidFill>
                <a:effectLst/>
                <a:latin typeface="Söhne"/>
              </a:rPr>
              <a:t>relevan</a:t>
            </a:r>
            <a:r>
              <a:rPr lang="en-US" b="1" i="0" dirty="0">
                <a:solidFill>
                  <a:srgbClr val="0D0D0D"/>
                </a:solidFill>
                <a:effectLst/>
                <a:latin typeface="Söhne"/>
              </a:rPr>
              <a:t> dan </a:t>
            </a:r>
            <a:r>
              <a:rPr lang="en-US" b="1" i="0" dirty="0" err="1">
                <a:solidFill>
                  <a:srgbClr val="0D0D0D"/>
                </a:solidFill>
                <a:effectLst/>
                <a:latin typeface="Söhne"/>
              </a:rPr>
              <a:t>penting</a:t>
            </a:r>
            <a:r>
              <a:rPr lang="en-US" b="1" i="0" dirty="0">
                <a:solidFill>
                  <a:srgbClr val="0D0D0D"/>
                </a:solidFill>
                <a:effectLst/>
                <a:latin typeface="Söhne"/>
              </a:rPr>
              <a:t> </a:t>
            </a:r>
            <a:r>
              <a:rPr lang="en-US" b="1" i="0" dirty="0" err="1">
                <a:solidFill>
                  <a:srgbClr val="0D0D0D"/>
                </a:solidFill>
                <a:effectLst/>
                <a:latin typeface="Söhne"/>
              </a:rPr>
              <a:t>disampaikan</a:t>
            </a:r>
            <a:r>
              <a:rPr lang="en-US" b="1" i="0" dirty="0">
                <a:solidFill>
                  <a:srgbClr val="0D0D0D"/>
                </a:solidFill>
                <a:effectLst/>
                <a:latin typeface="Söhne"/>
              </a:rPr>
              <a:t> </a:t>
            </a:r>
            <a:r>
              <a:rPr lang="en-US" b="1" i="0" dirty="0" err="1">
                <a:solidFill>
                  <a:srgbClr val="0D0D0D"/>
                </a:solidFill>
                <a:effectLst/>
                <a:latin typeface="Söhne"/>
              </a:rPr>
              <a:t>kepada</a:t>
            </a:r>
            <a:r>
              <a:rPr lang="en-US" b="1" i="0" dirty="0">
                <a:solidFill>
                  <a:srgbClr val="0D0D0D"/>
                </a:solidFill>
                <a:effectLst/>
                <a:latin typeface="Söhne"/>
              </a:rPr>
              <a:t> </a:t>
            </a:r>
            <a:r>
              <a:rPr lang="en-US" b="1" i="0" dirty="0" err="1">
                <a:solidFill>
                  <a:srgbClr val="0D0D0D"/>
                </a:solidFill>
                <a:effectLst/>
                <a:latin typeface="Söhne"/>
              </a:rPr>
              <a:t>mereka</a:t>
            </a:r>
            <a:r>
              <a:rPr lang="en-US" b="1" i="0" dirty="0">
                <a:solidFill>
                  <a:srgbClr val="0D0D0D"/>
                </a:solidFill>
                <a:effectLst/>
                <a:latin typeface="Söhne"/>
              </a:rPr>
              <a:t> yang </a:t>
            </a:r>
            <a:r>
              <a:rPr lang="en-US" b="1" i="0" dirty="0" err="1">
                <a:solidFill>
                  <a:srgbClr val="0D0D0D"/>
                </a:solidFill>
                <a:effectLst/>
                <a:latin typeface="Söhne"/>
              </a:rPr>
              <a:t>membutuhkannya</a:t>
            </a:r>
            <a:r>
              <a:rPr lang="en-US" b="1" i="0" dirty="0">
                <a:solidFill>
                  <a:srgbClr val="0D0D0D"/>
                </a:solidFill>
                <a:effectLst/>
                <a:latin typeface="Söhne"/>
              </a:rPr>
              <a:t>, </a:t>
            </a:r>
            <a:r>
              <a:rPr lang="en-US" b="1" i="0" dirty="0" err="1">
                <a:solidFill>
                  <a:srgbClr val="0D0D0D"/>
                </a:solidFill>
                <a:effectLst/>
                <a:latin typeface="Söhne"/>
              </a:rPr>
              <a:t>dalam</a:t>
            </a:r>
            <a:r>
              <a:rPr lang="en-US" b="1" i="0" dirty="0">
                <a:solidFill>
                  <a:srgbClr val="0D0D0D"/>
                </a:solidFill>
                <a:effectLst/>
                <a:latin typeface="Söhne"/>
              </a:rPr>
              <a:t> format yang </a:t>
            </a:r>
            <a:r>
              <a:rPr lang="en-US" b="1" i="0" dirty="0" err="1">
                <a:solidFill>
                  <a:srgbClr val="0D0D0D"/>
                </a:solidFill>
                <a:effectLst/>
                <a:latin typeface="Söhne"/>
              </a:rPr>
              <a:t>dapat</a:t>
            </a:r>
            <a:r>
              <a:rPr lang="en-US" b="1" i="0" dirty="0">
                <a:solidFill>
                  <a:srgbClr val="0D0D0D"/>
                </a:solidFill>
                <a:effectLst/>
                <a:latin typeface="Söhne"/>
              </a:rPr>
              <a:t> </a:t>
            </a:r>
            <a:r>
              <a:rPr lang="en-US" b="1" i="0" dirty="0" err="1">
                <a:solidFill>
                  <a:srgbClr val="0D0D0D"/>
                </a:solidFill>
                <a:effectLst/>
                <a:latin typeface="Söhne"/>
              </a:rPr>
              <a:t>mereka</a:t>
            </a:r>
            <a:r>
              <a:rPr lang="en-US" b="1" i="0" dirty="0">
                <a:solidFill>
                  <a:srgbClr val="0D0D0D"/>
                </a:solidFill>
                <a:effectLst/>
                <a:latin typeface="Söhne"/>
              </a:rPr>
              <a:t> </a:t>
            </a:r>
            <a:r>
              <a:rPr lang="en-US" b="1" i="0" dirty="0" err="1">
                <a:solidFill>
                  <a:srgbClr val="0D0D0D"/>
                </a:solidFill>
                <a:effectLst/>
                <a:latin typeface="Söhne"/>
              </a:rPr>
              <a:t>manfaatkan</a:t>
            </a:r>
            <a:r>
              <a:rPr lang="en-US" b="1" i="0" dirty="0">
                <a:solidFill>
                  <a:srgbClr val="0D0D0D"/>
                </a:solidFill>
                <a:effectLst/>
                <a:latin typeface="Söhne"/>
              </a:rPr>
              <a:t>, dan </a:t>
            </a:r>
            <a:r>
              <a:rPr lang="en-US" b="1" i="0" dirty="0" err="1">
                <a:solidFill>
                  <a:srgbClr val="0D0D0D"/>
                </a:solidFill>
                <a:effectLst/>
                <a:latin typeface="Söhne"/>
              </a:rPr>
              <a:t>dalam</a:t>
            </a:r>
            <a:r>
              <a:rPr lang="en-US" b="1" i="0" dirty="0">
                <a:solidFill>
                  <a:srgbClr val="0D0D0D"/>
                </a:solidFill>
                <a:effectLst/>
                <a:latin typeface="Söhne"/>
              </a:rPr>
              <a:t> </a:t>
            </a:r>
            <a:r>
              <a:rPr lang="en-US" b="1" i="0" dirty="0" err="1">
                <a:solidFill>
                  <a:srgbClr val="0D0D0D"/>
                </a:solidFill>
                <a:effectLst/>
                <a:latin typeface="Söhne"/>
              </a:rPr>
              <a:t>waktu</a:t>
            </a:r>
            <a:r>
              <a:rPr lang="en-US" b="1" i="0" dirty="0">
                <a:solidFill>
                  <a:srgbClr val="0D0D0D"/>
                </a:solidFill>
                <a:effectLst/>
                <a:latin typeface="Söhne"/>
              </a:rPr>
              <a:t> yang </a:t>
            </a:r>
            <a:r>
              <a:rPr lang="en-US" b="1" i="0" dirty="0" err="1">
                <a:solidFill>
                  <a:srgbClr val="0D0D0D"/>
                </a:solidFill>
                <a:effectLst/>
                <a:latin typeface="Söhne"/>
              </a:rPr>
              <a:t>tepat</a:t>
            </a:r>
            <a:r>
              <a:rPr lang="en-US" b="1" i="0" dirty="0">
                <a:solidFill>
                  <a:srgbClr val="0D0D0D"/>
                </a:solidFill>
                <a:effectLst/>
                <a:latin typeface="Söhne"/>
              </a:rPr>
              <a:t>.</a:t>
            </a:r>
          </a:p>
          <a:p>
            <a:pPr algn="just"/>
            <a:endParaRPr lang="en-US" b="1" dirty="0"/>
          </a:p>
        </p:txBody>
      </p:sp>
    </p:spTree>
    <p:extLst>
      <p:ext uri="{BB962C8B-B14F-4D97-AF65-F5344CB8AC3E}">
        <p14:creationId xmlns:p14="http://schemas.microsoft.com/office/powerpoint/2010/main" val="4017510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858803"/>
          </a:xfrm>
        </p:spPr>
        <p:txBody>
          <a:bodyPr/>
          <a:lstStyle/>
          <a:p>
            <a:r>
              <a:rPr lang="id-ID" b="1" dirty="0">
                <a:solidFill>
                  <a:srgbClr val="FF0000"/>
                </a:solidFill>
                <a:effectLst>
                  <a:outerShdw blurRad="38100" dist="38100" dir="2700000" algn="tl">
                    <a:srgbClr val="000000">
                      <a:alpha val="43137"/>
                    </a:srgbClr>
                  </a:outerShdw>
                </a:effectLst>
              </a:rPr>
              <a:t>ARTIFAK DATA DISSEMINATION DIAGRAM</a:t>
            </a:r>
          </a:p>
        </p:txBody>
      </p:sp>
      <p:pic>
        <p:nvPicPr>
          <p:cNvPr id="4" name="Picture 3"/>
          <p:cNvPicPr>
            <a:picLocks noChangeAspect="1"/>
          </p:cNvPicPr>
          <p:nvPr/>
        </p:nvPicPr>
        <p:blipFill>
          <a:blip r:embed="rId2"/>
          <a:stretch>
            <a:fillRect/>
          </a:stretch>
        </p:blipFill>
        <p:spPr>
          <a:xfrm>
            <a:off x="1250718" y="1890909"/>
            <a:ext cx="9770208" cy="2348319"/>
          </a:xfrm>
          <a:prstGeom prst="rect">
            <a:avLst/>
          </a:prstGeom>
        </p:spPr>
      </p:pic>
      <p:pic>
        <p:nvPicPr>
          <p:cNvPr id="5" name="Picture 4"/>
          <p:cNvPicPr>
            <a:picLocks noChangeAspect="1"/>
          </p:cNvPicPr>
          <p:nvPr/>
        </p:nvPicPr>
        <p:blipFill>
          <a:blip r:embed="rId3"/>
          <a:stretch>
            <a:fillRect/>
          </a:stretch>
        </p:blipFill>
        <p:spPr>
          <a:xfrm>
            <a:off x="1352699" y="4390211"/>
            <a:ext cx="3847993" cy="1471573"/>
          </a:xfrm>
          <a:prstGeom prst="rect">
            <a:avLst/>
          </a:prstGeom>
        </p:spPr>
      </p:pic>
      <p:pic>
        <p:nvPicPr>
          <p:cNvPr id="6" name="Picture 5"/>
          <p:cNvPicPr>
            <a:picLocks noChangeAspect="1"/>
          </p:cNvPicPr>
          <p:nvPr/>
        </p:nvPicPr>
        <p:blipFill>
          <a:blip r:embed="rId4"/>
          <a:stretch>
            <a:fillRect/>
          </a:stretch>
        </p:blipFill>
        <p:spPr>
          <a:xfrm>
            <a:off x="5574340" y="4293251"/>
            <a:ext cx="2963267" cy="1876543"/>
          </a:xfrm>
          <a:prstGeom prst="rect">
            <a:avLst/>
          </a:prstGeom>
        </p:spPr>
      </p:pic>
    </p:spTree>
    <p:extLst>
      <p:ext uri="{BB962C8B-B14F-4D97-AF65-F5344CB8AC3E}">
        <p14:creationId xmlns:p14="http://schemas.microsoft.com/office/powerpoint/2010/main" val="3972340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135" y="500514"/>
            <a:ext cx="3166711" cy="1135781"/>
          </a:xfrm>
        </p:spPr>
        <p:txBody>
          <a:bodyPr>
            <a:normAutofit fontScale="90000"/>
          </a:bodyPr>
          <a:lstStyle/>
          <a:p>
            <a:r>
              <a:rPr lang="id-ID" sz="3600" b="1" dirty="0"/>
              <a:t>DATA DISSEMINATION DIAGRAM</a:t>
            </a:r>
          </a:p>
        </p:txBody>
      </p:sp>
      <p:pic>
        <p:nvPicPr>
          <p:cNvPr id="4" name="Picture 3"/>
          <p:cNvPicPr>
            <a:picLocks noChangeAspect="1"/>
          </p:cNvPicPr>
          <p:nvPr/>
        </p:nvPicPr>
        <p:blipFill>
          <a:blip r:embed="rId2"/>
          <a:stretch>
            <a:fillRect/>
          </a:stretch>
        </p:blipFill>
        <p:spPr>
          <a:xfrm>
            <a:off x="3080083" y="500514"/>
            <a:ext cx="8691613" cy="5659654"/>
          </a:xfrm>
          <a:prstGeom prst="rect">
            <a:avLst/>
          </a:prstGeom>
        </p:spPr>
      </p:pic>
    </p:spTree>
    <p:extLst>
      <p:ext uri="{BB962C8B-B14F-4D97-AF65-F5344CB8AC3E}">
        <p14:creationId xmlns:p14="http://schemas.microsoft.com/office/powerpoint/2010/main" val="659557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lur">
            <a:extLst>
              <a:ext uri="{FF2B5EF4-FFF2-40B4-BE49-F238E27FC236}">
                <a16:creationId xmlns:a16="http://schemas.microsoft.com/office/drawing/2014/main" id="{ECC95573-2971-40CA-8931-174ACDF3E94F}"/>
              </a:ext>
              <a:ext uri="{C183D7F6-B498-43B3-948B-1728B52AA6E4}">
                <adec:decorative xmlns:adec="http://schemas.microsoft.com/office/drawing/2017/decorative" val="0"/>
              </a:ext>
            </a:extLst>
          </p:cNvPr>
          <p:cNvPicPr>
            <a:picLocks noChangeAspect="1"/>
          </p:cNvPicPr>
          <p:nvPr/>
        </p:nvPicPr>
        <p:blipFill rotWithShape="1">
          <a:blip r:embed="rId2"/>
          <a:srcRect t="39378"/>
          <a:stretch/>
        </p:blipFill>
        <p:spPr>
          <a:xfrm>
            <a:off x="-32" y="10"/>
            <a:ext cx="12192031" cy="4915066"/>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065197" y="5120640"/>
            <a:ext cx="10058400" cy="822960"/>
          </a:xfrm>
        </p:spPr>
        <p:txBody>
          <a:bodyPr>
            <a:normAutofit/>
          </a:bodyPr>
          <a:lstStyle/>
          <a:p>
            <a:pPr algn="ctr"/>
            <a:r>
              <a:rPr lang="en-US" sz="4800" b="1" dirty="0">
                <a:solidFill>
                  <a:schemeClr val="tx1"/>
                </a:solidFill>
                <a:effectLst>
                  <a:outerShdw blurRad="38100" dist="38100" dir="2700000" algn="tl">
                    <a:srgbClr val="000000">
                      <a:alpha val="43137"/>
                    </a:srgbClr>
                  </a:outerShdw>
                </a:effectLst>
              </a:rPr>
              <a:t>DATA SECURITY DIAGRAM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065212" y="6094056"/>
            <a:ext cx="10058400" cy="393057"/>
          </a:xfrm>
        </p:spPr>
        <p:txBody>
          <a:bodyPr>
            <a:normAutofit/>
          </a:bodyPr>
          <a:lstStyle/>
          <a:p>
            <a:r>
              <a:rPr lang="id-ID" sz="1500" b="1" dirty="0">
                <a:solidFill>
                  <a:srgbClr val="FFFFFF"/>
                </a:solidFill>
              </a:rPr>
              <a:t>IR. KHAKIM GHOZALI M.MT</a:t>
            </a:r>
            <a:endParaRPr lang="en-US" sz="1500" b="1" dirty="0">
              <a:solidFill>
                <a:srgbClr val="FFFFFF"/>
              </a:solidFill>
            </a:endParaRPr>
          </a:p>
        </p:txBody>
      </p:sp>
    </p:spTree>
    <p:extLst>
      <p:ext uri="{BB962C8B-B14F-4D97-AF65-F5344CB8AC3E}">
        <p14:creationId xmlns:p14="http://schemas.microsoft.com/office/powerpoint/2010/main" val="999404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5345517" y="280988"/>
            <a:ext cx="6368142" cy="818469"/>
          </a:xfrm>
        </p:spPr>
        <p:txBody>
          <a:bodyPr>
            <a:normAutofit/>
          </a:bodyPr>
          <a:lstStyle/>
          <a:p>
            <a:r>
              <a:rPr lang="id-ID" dirty="0"/>
              <a:t>MATERI KULIAH</a:t>
            </a:r>
            <a:endParaRPr lang="en-US" dirty="0"/>
          </a:p>
        </p:txBody>
      </p:sp>
      <p:pic>
        <p:nvPicPr>
          <p:cNvPr id="4" name="Picture 3" descr="A picture containing blur">
            <a:extLst>
              <a:ext uri="{FF2B5EF4-FFF2-40B4-BE49-F238E27FC236}">
                <a16:creationId xmlns:a16="http://schemas.microsoft.com/office/drawing/2014/main" id="{51D0BB9D-60FE-41CF-87D6-6A4361394E66}"/>
              </a:ext>
            </a:extLst>
          </p:cNvPr>
          <p:cNvPicPr>
            <a:picLocks noChangeAspect="1"/>
          </p:cNvPicPr>
          <p:nvPr/>
        </p:nvPicPr>
        <p:blipFill rotWithShape="1">
          <a:blip r:embed="rId2"/>
          <a:srcRect l="30238" r="24711" b="2"/>
          <a:stretch/>
        </p:blipFill>
        <p:spPr>
          <a:xfrm>
            <a:off x="20" y="-12128"/>
            <a:ext cx="4654276"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descr="icon circle label list SmartArt">
            <a:extLst>
              <a:ext uri="{FF2B5EF4-FFF2-40B4-BE49-F238E27FC236}">
                <a16:creationId xmlns:a16="http://schemas.microsoft.com/office/drawing/2014/main" id="{6AD0D85D-BF36-4325-B97D-1085C7E5B130}"/>
              </a:ext>
            </a:extLst>
          </p:cNvPr>
          <p:cNvGraphicFramePr>
            <a:graphicFrameLocks noGrp="1"/>
          </p:cNvGraphicFramePr>
          <p:nvPr>
            <p:ph idx="1"/>
            <p:extLst>
              <p:ext uri="{D42A27DB-BD31-4B8C-83A1-F6EECF244321}">
                <p14:modId xmlns:p14="http://schemas.microsoft.com/office/powerpoint/2010/main" val="4082874051"/>
              </p:ext>
            </p:extLst>
          </p:nvPr>
        </p:nvGraphicFramePr>
        <p:xfrm>
          <a:off x="5181601" y="1453415"/>
          <a:ext cx="6695974" cy="5159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319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1A6E8-F4D3-345F-2718-884B91223FC3}"/>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DATA SECURITY DIAGRAM</a:t>
            </a:r>
          </a:p>
        </p:txBody>
      </p:sp>
      <p:sp>
        <p:nvSpPr>
          <p:cNvPr id="3" name="Content Placeholder 2">
            <a:extLst>
              <a:ext uri="{FF2B5EF4-FFF2-40B4-BE49-F238E27FC236}">
                <a16:creationId xmlns:a16="http://schemas.microsoft.com/office/drawing/2014/main" id="{CC76BBFF-C374-3D93-D75C-D5D4941EA438}"/>
              </a:ext>
            </a:extLst>
          </p:cNvPr>
          <p:cNvSpPr>
            <a:spLocks noGrp="1"/>
          </p:cNvSpPr>
          <p:nvPr>
            <p:ph idx="1"/>
          </p:nvPr>
        </p:nvSpPr>
        <p:spPr>
          <a:xfrm>
            <a:off x="1097280" y="1910080"/>
            <a:ext cx="10058400" cy="3959014"/>
          </a:xfrm>
        </p:spPr>
        <p:txBody>
          <a:bodyPr/>
          <a:lstStyle/>
          <a:p>
            <a:pPr algn="just"/>
            <a:r>
              <a:rPr lang="en-US" b="1" i="0" dirty="0">
                <a:solidFill>
                  <a:srgbClr val="0D0D0D"/>
                </a:solidFill>
                <a:effectLst/>
                <a:latin typeface="Söhne"/>
              </a:rPr>
              <a:t>Data Security Diagram </a:t>
            </a:r>
            <a:r>
              <a:rPr lang="en-US" b="1" i="0" dirty="0" err="1">
                <a:solidFill>
                  <a:srgbClr val="0D0D0D"/>
                </a:solidFill>
                <a:effectLst/>
                <a:latin typeface="Söhne"/>
              </a:rPr>
              <a:t>adalah</a:t>
            </a:r>
            <a:r>
              <a:rPr lang="en-US" b="1" i="0" dirty="0">
                <a:solidFill>
                  <a:srgbClr val="0D0D0D"/>
                </a:solidFill>
                <a:effectLst/>
                <a:latin typeface="Söhne"/>
              </a:rPr>
              <a:t> </a:t>
            </a:r>
            <a:r>
              <a:rPr lang="en-US" b="1" i="0" dirty="0" err="1">
                <a:solidFill>
                  <a:srgbClr val="0D0D0D"/>
                </a:solidFill>
                <a:effectLst/>
                <a:latin typeface="Söhne"/>
              </a:rPr>
              <a:t>representasi</a:t>
            </a:r>
            <a:r>
              <a:rPr lang="en-US" b="1" i="0" dirty="0">
                <a:solidFill>
                  <a:srgbClr val="0D0D0D"/>
                </a:solidFill>
                <a:effectLst/>
                <a:latin typeface="Söhne"/>
              </a:rPr>
              <a:t> visual yang </a:t>
            </a:r>
            <a:r>
              <a:rPr lang="en-US" b="1" i="0" dirty="0" err="1">
                <a:solidFill>
                  <a:srgbClr val="0D0D0D"/>
                </a:solidFill>
                <a:effectLst/>
                <a:latin typeface="Söhne"/>
              </a:rPr>
              <a:t>dirancang</a:t>
            </a:r>
            <a:r>
              <a:rPr lang="en-US" b="1" i="0" dirty="0">
                <a:solidFill>
                  <a:srgbClr val="0D0D0D"/>
                </a:solidFill>
                <a:effectLst/>
                <a:latin typeface="Söhne"/>
              </a:rPr>
              <a:t> </a:t>
            </a:r>
            <a:r>
              <a:rPr lang="en-US" b="1" i="0" dirty="0" err="1">
                <a:solidFill>
                  <a:srgbClr val="0D0D0D"/>
                </a:solidFill>
                <a:effectLst/>
                <a:latin typeface="Söhne"/>
              </a:rPr>
              <a:t>untuk</a:t>
            </a:r>
            <a:r>
              <a:rPr lang="en-US" b="1" i="0" dirty="0">
                <a:solidFill>
                  <a:srgbClr val="0D0D0D"/>
                </a:solidFill>
                <a:effectLst/>
                <a:latin typeface="Söhne"/>
              </a:rPr>
              <a:t> </a:t>
            </a:r>
            <a:r>
              <a:rPr lang="en-US" b="1" i="0" dirty="0" err="1">
                <a:solidFill>
                  <a:srgbClr val="0D0D0D"/>
                </a:solidFill>
                <a:effectLst/>
                <a:latin typeface="Söhne"/>
              </a:rPr>
              <a:t>menunjukkan</a:t>
            </a:r>
            <a:r>
              <a:rPr lang="en-US" b="1" i="0" dirty="0">
                <a:solidFill>
                  <a:srgbClr val="0D0D0D"/>
                </a:solidFill>
                <a:effectLst/>
                <a:latin typeface="Söhne"/>
              </a:rPr>
              <a:t> </a:t>
            </a:r>
            <a:r>
              <a:rPr lang="en-US" b="1" i="0" dirty="0" err="1">
                <a:solidFill>
                  <a:srgbClr val="0D0D0D"/>
                </a:solidFill>
                <a:effectLst/>
                <a:latin typeface="Söhne"/>
              </a:rPr>
              <a:t>bagaimana</a:t>
            </a:r>
            <a:r>
              <a:rPr lang="en-US" b="1" i="0" dirty="0">
                <a:solidFill>
                  <a:srgbClr val="0D0D0D"/>
                </a:solidFill>
                <a:effectLst/>
                <a:latin typeface="Söhne"/>
              </a:rPr>
              <a:t> </a:t>
            </a:r>
            <a:r>
              <a:rPr lang="en-US" b="1" i="0" dirty="0" err="1">
                <a:solidFill>
                  <a:srgbClr val="0D0D0D"/>
                </a:solidFill>
                <a:effectLst/>
                <a:latin typeface="Söhne"/>
              </a:rPr>
              <a:t>keamanan</a:t>
            </a:r>
            <a:r>
              <a:rPr lang="en-US" b="1" i="0" dirty="0">
                <a:solidFill>
                  <a:srgbClr val="0D0D0D"/>
                </a:solidFill>
                <a:effectLst/>
                <a:latin typeface="Söhne"/>
              </a:rPr>
              <a:t> data </a:t>
            </a:r>
            <a:r>
              <a:rPr lang="en-US" b="1" i="0" dirty="0" err="1">
                <a:solidFill>
                  <a:srgbClr val="0D0D0D"/>
                </a:solidFill>
                <a:effectLst/>
                <a:latin typeface="Söhne"/>
              </a:rPr>
              <a:t>diimplementasikan</a:t>
            </a:r>
            <a:r>
              <a:rPr lang="en-US" b="1" i="0" dirty="0">
                <a:solidFill>
                  <a:srgbClr val="0D0D0D"/>
                </a:solidFill>
                <a:effectLst/>
                <a:latin typeface="Söhne"/>
              </a:rPr>
              <a:t> </a:t>
            </a:r>
            <a:r>
              <a:rPr lang="en-US" b="1" i="0" dirty="0" err="1">
                <a:solidFill>
                  <a:srgbClr val="0D0D0D"/>
                </a:solidFill>
                <a:effectLst/>
                <a:latin typeface="Söhne"/>
              </a:rPr>
              <a:t>dalam</a:t>
            </a:r>
            <a:r>
              <a:rPr lang="en-US" b="1" i="0" dirty="0">
                <a:solidFill>
                  <a:srgbClr val="0D0D0D"/>
                </a:solidFill>
                <a:effectLst/>
                <a:latin typeface="Söhne"/>
              </a:rPr>
              <a:t> </a:t>
            </a:r>
            <a:r>
              <a:rPr lang="en-US" b="1" i="0" dirty="0" err="1">
                <a:solidFill>
                  <a:srgbClr val="0D0D0D"/>
                </a:solidFill>
                <a:effectLst/>
                <a:latin typeface="Söhne"/>
              </a:rPr>
              <a:t>suatu</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jaringan</a:t>
            </a:r>
            <a:r>
              <a:rPr lang="en-US" b="1" i="0" dirty="0">
                <a:solidFill>
                  <a:srgbClr val="0D0D0D"/>
                </a:solidFill>
                <a:effectLst/>
                <a:latin typeface="Söhne"/>
              </a:rPr>
              <a:t>. </a:t>
            </a:r>
          </a:p>
          <a:p>
            <a:pPr algn="just"/>
            <a:r>
              <a:rPr lang="en-US" b="1" i="0" dirty="0">
                <a:solidFill>
                  <a:srgbClr val="0D0D0D"/>
                </a:solidFill>
                <a:effectLst/>
                <a:latin typeface="Söhne"/>
              </a:rPr>
              <a:t>Diagram </a:t>
            </a:r>
            <a:r>
              <a:rPr lang="en-US" b="1" i="0" dirty="0" err="1">
                <a:solidFill>
                  <a:srgbClr val="0D0D0D"/>
                </a:solidFill>
                <a:effectLst/>
                <a:latin typeface="Söhne"/>
              </a:rPr>
              <a:t>ini</a:t>
            </a:r>
            <a:r>
              <a:rPr lang="en-US" b="1" i="0" dirty="0">
                <a:solidFill>
                  <a:srgbClr val="0D0D0D"/>
                </a:solidFill>
                <a:effectLst/>
                <a:latin typeface="Söhne"/>
              </a:rPr>
              <a:t> </a:t>
            </a:r>
            <a:r>
              <a:rPr lang="en-US" b="1" i="0" dirty="0" err="1">
                <a:solidFill>
                  <a:srgbClr val="0D0D0D"/>
                </a:solidFill>
                <a:effectLst/>
                <a:latin typeface="Söhne"/>
              </a:rPr>
              <a:t>memetakan</a:t>
            </a:r>
            <a:r>
              <a:rPr lang="en-US" b="1" i="0" dirty="0">
                <a:solidFill>
                  <a:srgbClr val="0D0D0D"/>
                </a:solidFill>
                <a:effectLst/>
                <a:latin typeface="Söhne"/>
              </a:rPr>
              <a:t> </a:t>
            </a:r>
            <a:r>
              <a:rPr lang="en-US" b="1" i="0" dirty="0" err="1">
                <a:solidFill>
                  <a:srgbClr val="0D0D0D"/>
                </a:solidFill>
                <a:effectLst/>
                <a:latin typeface="Söhne"/>
              </a:rPr>
              <a:t>komponen</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proses </a:t>
            </a:r>
            <a:r>
              <a:rPr lang="en-US" b="1" i="0" dirty="0" err="1">
                <a:solidFill>
                  <a:srgbClr val="0D0D0D"/>
                </a:solidFill>
                <a:effectLst/>
                <a:latin typeface="Söhne"/>
              </a:rPr>
              <a:t>keamanan</a:t>
            </a:r>
            <a:r>
              <a:rPr lang="en-US" b="1" i="0" dirty="0">
                <a:solidFill>
                  <a:srgbClr val="0D0D0D"/>
                </a:solidFill>
                <a:effectLst/>
                <a:latin typeface="Söhne"/>
              </a:rPr>
              <a:t> yang </a:t>
            </a:r>
            <a:r>
              <a:rPr lang="en-US" b="1" i="0" dirty="0" err="1">
                <a:solidFill>
                  <a:srgbClr val="0D0D0D"/>
                </a:solidFill>
                <a:effectLst/>
                <a:latin typeface="Söhne"/>
              </a:rPr>
              <a:t>diterapkan</a:t>
            </a:r>
            <a:r>
              <a:rPr lang="en-US" b="1" i="0" dirty="0">
                <a:solidFill>
                  <a:srgbClr val="0D0D0D"/>
                </a:solidFill>
                <a:effectLst/>
                <a:latin typeface="Söhne"/>
              </a:rPr>
              <a:t>, dan </a:t>
            </a:r>
            <a:r>
              <a:rPr lang="en-US" b="1" i="0" dirty="0" err="1">
                <a:solidFill>
                  <a:srgbClr val="0D0D0D"/>
                </a:solidFill>
                <a:effectLst/>
                <a:latin typeface="Söhne"/>
              </a:rPr>
              <a:t>bagaimana</a:t>
            </a:r>
            <a:r>
              <a:rPr lang="en-US" b="1" i="0" dirty="0">
                <a:solidFill>
                  <a:srgbClr val="0D0D0D"/>
                </a:solidFill>
                <a:effectLst/>
                <a:latin typeface="Söhne"/>
              </a:rPr>
              <a:t> data </a:t>
            </a:r>
            <a:r>
              <a:rPr lang="en-US" b="1" i="0" dirty="0" err="1">
                <a:solidFill>
                  <a:srgbClr val="0D0D0D"/>
                </a:solidFill>
                <a:effectLst/>
                <a:latin typeface="Söhne"/>
              </a:rPr>
              <a:t>bergerak</a:t>
            </a:r>
            <a:r>
              <a:rPr lang="en-US" b="1" i="0" dirty="0">
                <a:solidFill>
                  <a:srgbClr val="0D0D0D"/>
                </a:solidFill>
                <a:effectLst/>
                <a:latin typeface="Söhne"/>
              </a:rPr>
              <a:t> dan </a:t>
            </a:r>
            <a:r>
              <a:rPr lang="en-US" b="1" i="0" dirty="0" err="1">
                <a:solidFill>
                  <a:srgbClr val="0D0D0D"/>
                </a:solidFill>
                <a:effectLst/>
                <a:latin typeface="Söhne"/>
              </a:rPr>
              <a:t>dilindungi</a:t>
            </a:r>
            <a:r>
              <a:rPr lang="en-US" b="1" i="0" dirty="0">
                <a:solidFill>
                  <a:srgbClr val="0D0D0D"/>
                </a:solidFill>
                <a:effectLst/>
                <a:latin typeface="Söhne"/>
              </a:rPr>
              <a:t> </a:t>
            </a:r>
            <a:r>
              <a:rPr lang="en-US" b="1" i="0" dirty="0" err="1">
                <a:solidFill>
                  <a:srgbClr val="0D0D0D"/>
                </a:solidFill>
                <a:effectLst/>
                <a:latin typeface="Söhne"/>
              </a:rPr>
              <a:t>dari</a:t>
            </a:r>
            <a:r>
              <a:rPr lang="en-US" b="1" i="0" dirty="0">
                <a:solidFill>
                  <a:srgbClr val="0D0D0D"/>
                </a:solidFill>
                <a:effectLst/>
                <a:latin typeface="Söhne"/>
              </a:rPr>
              <a:t> </a:t>
            </a:r>
            <a:r>
              <a:rPr lang="en-US" b="1" i="0" dirty="0" err="1">
                <a:solidFill>
                  <a:srgbClr val="0D0D0D"/>
                </a:solidFill>
                <a:effectLst/>
                <a:latin typeface="Söhne"/>
              </a:rPr>
              <a:t>ancaman</a:t>
            </a:r>
            <a:r>
              <a:rPr lang="en-US" b="1" i="0" dirty="0">
                <a:solidFill>
                  <a:srgbClr val="0D0D0D"/>
                </a:solidFill>
                <a:effectLst/>
                <a:latin typeface="Söhne"/>
              </a:rPr>
              <a:t>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kerentanan</a:t>
            </a:r>
            <a:r>
              <a:rPr lang="en-US" b="1" i="0" dirty="0">
                <a:solidFill>
                  <a:srgbClr val="0D0D0D"/>
                </a:solidFill>
                <a:effectLst/>
                <a:latin typeface="Söhne"/>
              </a:rPr>
              <a:t>. </a:t>
            </a:r>
          </a:p>
          <a:p>
            <a:pPr algn="just"/>
            <a:r>
              <a:rPr lang="en-US" b="1" i="0" dirty="0" err="1">
                <a:solidFill>
                  <a:srgbClr val="0D0D0D"/>
                </a:solidFill>
                <a:effectLst/>
                <a:latin typeface="Söhne"/>
              </a:rPr>
              <a:t>Tujuannya</a:t>
            </a:r>
            <a:r>
              <a:rPr lang="en-US" b="1" i="0" dirty="0">
                <a:solidFill>
                  <a:srgbClr val="0D0D0D"/>
                </a:solidFill>
                <a:effectLst/>
                <a:latin typeface="Söhne"/>
              </a:rPr>
              <a:t> </a:t>
            </a:r>
            <a:r>
              <a:rPr lang="en-US" b="1" i="0" dirty="0" err="1">
                <a:solidFill>
                  <a:srgbClr val="0D0D0D"/>
                </a:solidFill>
                <a:effectLst/>
                <a:latin typeface="Söhne"/>
              </a:rPr>
              <a:t>adalah</a:t>
            </a:r>
            <a:r>
              <a:rPr lang="en-US" b="1" i="0" dirty="0">
                <a:solidFill>
                  <a:srgbClr val="0D0D0D"/>
                </a:solidFill>
                <a:effectLst/>
                <a:latin typeface="Söhne"/>
              </a:rPr>
              <a:t> </a:t>
            </a:r>
            <a:r>
              <a:rPr lang="en-US" b="1" i="0" dirty="0" err="1">
                <a:solidFill>
                  <a:srgbClr val="0D0D0D"/>
                </a:solidFill>
                <a:effectLst/>
                <a:latin typeface="Söhne"/>
              </a:rPr>
              <a:t>untuk</a:t>
            </a:r>
            <a:r>
              <a:rPr lang="en-US" b="1" i="0" dirty="0">
                <a:solidFill>
                  <a:srgbClr val="0D0D0D"/>
                </a:solidFill>
                <a:effectLst/>
                <a:latin typeface="Söhne"/>
              </a:rPr>
              <a:t> </a:t>
            </a:r>
            <a:r>
              <a:rPr lang="en-US" b="1" i="0" dirty="0" err="1">
                <a:solidFill>
                  <a:srgbClr val="0D0D0D"/>
                </a:solidFill>
                <a:effectLst/>
                <a:latin typeface="Söhne"/>
              </a:rPr>
              <a:t>memberikan</a:t>
            </a:r>
            <a:r>
              <a:rPr lang="en-US" b="1" i="0" dirty="0">
                <a:solidFill>
                  <a:srgbClr val="0D0D0D"/>
                </a:solidFill>
                <a:effectLst/>
                <a:latin typeface="Söhne"/>
              </a:rPr>
              <a:t> </a:t>
            </a:r>
            <a:r>
              <a:rPr lang="en-US" b="1" i="0" dirty="0" err="1">
                <a:solidFill>
                  <a:srgbClr val="0D0D0D"/>
                </a:solidFill>
                <a:effectLst/>
                <a:latin typeface="Söhne"/>
              </a:rPr>
              <a:t>pandangan</a:t>
            </a:r>
            <a:r>
              <a:rPr lang="en-US" b="1" i="0" dirty="0">
                <a:solidFill>
                  <a:srgbClr val="0D0D0D"/>
                </a:solidFill>
                <a:effectLst/>
                <a:latin typeface="Söhne"/>
              </a:rPr>
              <a:t> yang </a:t>
            </a:r>
            <a:r>
              <a:rPr lang="en-US" b="1" i="0" dirty="0" err="1">
                <a:solidFill>
                  <a:srgbClr val="0D0D0D"/>
                </a:solidFill>
                <a:effectLst/>
                <a:latin typeface="Söhne"/>
              </a:rPr>
              <a:t>jelas</a:t>
            </a:r>
            <a:r>
              <a:rPr lang="en-US" b="1" i="0" dirty="0">
                <a:solidFill>
                  <a:srgbClr val="0D0D0D"/>
                </a:solidFill>
                <a:effectLst/>
                <a:latin typeface="Söhne"/>
              </a:rPr>
              <a:t> </a:t>
            </a:r>
            <a:r>
              <a:rPr lang="en-US" b="1" i="0" dirty="0" err="1">
                <a:solidFill>
                  <a:srgbClr val="0D0D0D"/>
                </a:solidFill>
                <a:effectLst/>
                <a:latin typeface="Söhne"/>
              </a:rPr>
              <a:t>tentang</a:t>
            </a:r>
            <a:r>
              <a:rPr lang="en-US" b="1" i="0" dirty="0">
                <a:solidFill>
                  <a:srgbClr val="0D0D0D"/>
                </a:solidFill>
                <a:effectLst/>
                <a:latin typeface="Söhne"/>
              </a:rPr>
              <a:t> </a:t>
            </a:r>
            <a:r>
              <a:rPr lang="en-US" b="1" i="0" dirty="0" err="1">
                <a:solidFill>
                  <a:srgbClr val="0D0D0D"/>
                </a:solidFill>
                <a:effectLst/>
                <a:latin typeface="Söhne"/>
              </a:rPr>
              <a:t>arsitektur</a:t>
            </a:r>
            <a:r>
              <a:rPr lang="en-US" b="1" i="0" dirty="0">
                <a:solidFill>
                  <a:srgbClr val="0D0D0D"/>
                </a:solidFill>
                <a:effectLst/>
                <a:latin typeface="Söhne"/>
              </a:rPr>
              <a:t> </a:t>
            </a:r>
            <a:r>
              <a:rPr lang="en-US" b="1" i="0" dirty="0" err="1">
                <a:solidFill>
                  <a:srgbClr val="0D0D0D"/>
                </a:solidFill>
                <a:effectLst/>
                <a:latin typeface="Söhne"/>
              </a:rPr>
              <a:t>keamanan</a:t>
            </a:r>
            <a:r>
              <a:rPr lang="en-US" b="1" i="0" dirty="0">
                <a:solidFill>
                  <a:srgbClr val="0D0D0D"/>
                </a:solidFill>
                <a:effectLst/>
                <a:latin typeface="Söhne"/>
              </a:rPr>
              <a:t> data, </a:t>
            </a:r>
            <a:r>
              <a:rPr lang="en-US" b="1" i="0" dirty="0" err="1">
                <a:solidFill>
                  <a:srgbClr val="0D0D0D"/>
                </a:solidFill>
                <a:effectLst/>
                <a:latin typeface="Söhne"/>
              </a:rPr>
              <a:t>memudahkan</a:t>
            </a:r>
            <a:r>
              <a:rPr lang="en-US" b="1" i="0" dirty="0">
                <a:solidFill>
                  <a:srgbClr val="0D0D0D"/>
                </a:solidFill>
                <a:effectLst/>
                <a:latin typeface="Söhne"/>
              </a:rPr>
              <a:t> </a:t>
            </a:r>
            <a:r>
              <a:rPr lang="en-US" b="1" i="0" dirty="0" err="1">
                <a:solidFill>
                  <a:srgbClr val="0D0D0D"/>
                </a:solidFill>
                <a:effectLst/>
                <a:latin typeface="Söhne"/>
              </a:rPr>
              <a:t>identifikasi</a:t>
            </a:r>
            <a:r>
              <a:rPr lang="en-US" b="1" i="0" dirty="0">
                <a:solidFill>
                  <a:srgbClr val="0D0D0D"/>
                </a:solidFill>
                <a:effectLst/>
                <a:latin typeface="Söhne"/>
              </a:rPr>
              <a:t> dan </a:t>
            </a:r>
            <a:r>
              <a:rPr lang="en-US" b="1" i="0" dirty="0" err="1">
                <a:solidFill>
                  <a:srgbClr val="0D0D0D"/>
                </a:solidFill>
                <a:effectLst/>
                <a:latin typeface="Söhne"/>
              </a:rPr>
              <a:t>pengelolaan</a:t>
            </a:r>
            <a:r>
              <a:rPr lang="en-US" b="1" i="0" dirty="0">
                <a:solidFill>
                  <a:srgbClr val="0D0D0D"/>
                </a:solidFill>
                <a:effectLst/>
                <a:latin typeface="Söhne"/>
              </a:rPr>
              <a:t> </a:t>
            </a:r>
            <a:r>
              <a:rPr lang="en-US" b="1" i="0" dirty="0" err="1">
                <a:solidFill>
                  <a:srgbClr val="0D0D0D"/>
                </a:solidFill>
                <a:effectLst/>
                <a:latin typeface="Söhne"/>
              </a:rPr>
              <a:t>potensi</a:t>
            </a:r>
            <a:r>
              <a:rPr lang="en-US" b="1" i="0" dirty="0">
                <a:solidFill>
                  <a:srgbClr val="0D0D0D"/>
                </a:solidFill>
                <a:effectLst/>
                <a:latin typeface="Söhne"/>
              </a:rPr>
              <a:t> </a:t>
            </a:r>
            <a:r>
              <a:rPr lang="en-US" b="1" i="0" dirty="0" err="1">
                <a:solidFill>
                  <a:srgbClr val="0D0D0D"/>
                </a:solidFill>
                <a:effectLst/>
                <a:latin typeface="Söhne"/>
              </a:rPr>
              <a:t>risiko</a:t>
            </a:r>
            <a:r>
              <a:rPr lang="en-US" b="1" i="0" dirty="0">
                <a:solidFill>
                  <a:srgbClr val="0D0D0D"/>
                </a:solidFill>
                <a:effectLst/>
                <a:latin typeface="Söhne"/>
              </a:rPr>
              <a:t> </a:t>
            </a:r>
            <a:r>
              <a:rPr lang="en-US" b="1" i="0" dirty="0" err="1">
                <a:solidFill>
                  <a:srgbClr val="0D0D0D"/>
                </a:solidFill>
                <a:effectLst/>
                <a:latin typeface="Söhne"/>
              </a:rPr>
              <a:t>keamanan</a:t>
            </a:r>
            <a:r>
              <a:rPr lang="en-US" b="1" i="0" dirty="0">
                <a:solidFill>
                  <a:srgbClr val="0D0D0D"/>
                </a:solidFill>
                <a:effectLst/>
                <a:latin typeface="Söhne"/>
              </a:rPr>
              <a:t>, </a:t>
            </a:r>
            <a:r>
              <a:rPr lang="en-US" b="1" i="0" dirty="0" err="1">
                <a:solidFill>
                  <a:srgbClr val="0D0D0D"/>
                </a:solidFill>
                <a:effectLst/>
                <a:latin typeface="Söhne"/>
              </a:rPr>
              <a:t>serta</a:t>
            </a:r>
            <a:r>
              <a:rPr lang="en-US" b="1" i="0" dirty="0">
                <a:solidFill>
                  <a:srgbClr val="0D0D0D"/>
                </a:solidFill>
                <a:effectLst/>
                <a:latin typeface="Söhne"/>
              </a:rPr>
              <a:t> </a:t>
            </a:r>
            <a:r>
              <a:rPr lang="en-US" b="1" i="0" dirty="0" err="1">
                <a:solidFill>
                  <a:srgbClr val="0D0D0D"/>
                </a:solidFill>
                <a:effectLst/>
                <a:latin typeface="Söhne"/>
              </a:rPr>
              <a:t>memastikan</a:t>
            </a:r>
            <a:r>
              <a:rPr lang="en-US" b="1" i="0" dirty="0">
                <a:solidFill>
                  <a:srgbClr val="0D0D0D"/>
                </a:solidFill>
                <a:effectLst/>
                <a:latin typeface="Söhne"/>
              </a:rPr>
              <a:t> </a:t>
            </a:r>
            <a:r>
              <a:rPr lang="en-US" b="1" i="0" dirty="0" err="1">
                <a:solidFill>
                  <a:srgbClr val="0D0D0D"/>
                </a:solidFill>
                <a:effectLst/>
                <a:latin typeface="Söhne"/>
              </a:rPr>
              <a:t>kepatuhan</a:t>
            </a:r>
            <a:r>
              <a:rPr lang="en-US" b="1" i="0" dirty="0">
                <a:solidFill>
                  <a:srgbClr val="0D0D0D"/>
                </a:solidFill>
                <a:effectLst/>
                <a:latin typeface="Söhne"/>
              </a:rPr>
              <a:t> </a:t>
            </a:r>
            <a:r>
              <a:rPr lang="en-US" b="1" i="0" dirty="0" err="1">
                <a:solidFill>
                  <a:srgbClr val="0D0D0D"/>
                </a:solidFill>
                <a:effectLst/>
                <a:latin typeface="Söhne"/>
              </a:rPr>
              <a:t>terhadap</a:t>
            </a:r>
            <a:r>
              <a:rPr lang="en-US" b="1" i="0" dirty="0">
                <a:solidFill>
                  <a:srgbClr val="0D0D0D"/>
                </a:solidFill>
                <a:effectLst/>
                <a:latin typeface="Söhne"/>
              </a:rPr>
              <a:t> </a:t>
            </a:r>
            <a:r>
              <a:rPr lang="en-US" b="1" i="0" dirty="0" err="1">
                <a:solidFill>
                  <a:srgbClr val="0D0D0D"/>
                </a:solidFill>
                <a:effectLst/>
                <a:latin typeface="Söhne"/>
              </a:rPr>
              <a:t>standar</a:t>
            </a:r>
            <a:r>
              <a:rPr lang="en-US" b="1" i="0" dirty="0">
                <a:solidFill>
                  <a:srgbClr val="0D0D0D"/>
                </a:solidFill>
                <a:effectLst/>
                <a:latin typeface="Söhne"/>
              </a:rPr>
              <a:t> dan </a:t>
            </a:r>
            <a:r>
              <a:rPr lang="en-US" b="1" i="0" dirty="0" err="1">
                <a:solidFill>
                  <a:srgbClr val="0D0D0D"/>
                </a:solidFill>
                <a:effectLst/>
                <a:latin typeface="Söhne"/>
              </a:rPr>
              <a:t>kebijakan</a:t>
            </a:r>
            <a:r>
              <a:rPr lang="en-US" b="1" i="0" dirty="0">
                <a:solidFill>
                  <a:srgbClr val="0D0D0D"/>
                </a:solidFill>
                <a:effectLst/>
                <a:latin typeface="Söhne"/>
              </a:rPr>
              <a:t> </a:t>
            </a:r>
            <a:r>
              <a:rPr lang="en-US" b="1" i="0" dirty="0" err="1">
                <a:solidFill>
                  <a:srgbClr val="0D0D0D"/>
                </a:solidFill>
                <a:effectLst/>
                <a:latin typeface="Söhne"/>
              </a:rPr>
              <a:t>keamanan</a:t>
            </a:r>
            <a:r>
              <a:rPr lang="en-US" b="1" i="0" dirty="0">
                <a:solidFill>
                  <a:srgbClr val="0D0D0D"/>
                </a:solidFill>
                <a:effectLst/>
                <a:latin typeface="Söhne"/>
              </a:rPr>
              <a:t> yang </a:t>
            </a:r>
            <a:r>
              <a:rPr lang="en-US" b="1" i="0" dirty="0" err="1">
                <a:solidFill>
                  <a:srgbClr val="0D0D0D"/>
                </a:solidFill>
                <a:effectLst/>
                <a:latin typeface="Söhne"/>
              </a:rPr>
              <a:t>relevan</a:t>
            </a:r>
            <a:r>
              <a:rPr lang="en-US" b="1" i="0" dirty="0">
                <a:solidFill>
                  <a:srgbClr val="0D0D0D"/>
                </a:solidFill>
                <a:effectLst/>
                <a:latin typeface="Söhne"/>
              </a:rPr>
              <a:t>.</a:t>
            </a:r>
            <a:endParaRPr lang="en-US" b="1" dirty="0"/>
          </a:p>
        </p:txBody>
      </p:sp>
    </p:spTree>
    <p:extLst>
      <p:ext uri="{BB962C8B-B14F-4D97-AF65-F5344CB8AC3E}">
        <p14:creationId xmlns:p14="http://schemas.microsoft.com/office/powerpoint/2010/main" val="2467141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C27D-A98D-7693-ADE9-898EF58EC7F3}"/>
              </a:ext>
            </a:extLst>
          </p:cNvPr>
          <p:cNvSpPr>
            <a:spLocks noGrp="1"/>
          </p:cNvSpPr>
          <p:nvPr>
            <p:ph type="title"/>
          </p:nvPr>
        </p:nvSpPr>
        <p:spPr/>
        <p:txBody>
          <a:bodyPr>
            <a:normAutofit/>
          </a:bodyPr>
          <a:lstStyle/>
          <a:p>
            <a:r>
              <a:rPr lang="en-US" sz="4400" b="1" i="0" dirty="0" err="1">
                <a:solidFill>
                  <a:srgbClr val="0D0D0D"/>
                </a:solidFill>
                <a:effectLst>
                  <a:outerShdw blurRad="38100" dist="38100" dir="2700000" algn="tl">
                    <a:srgbClr val="000000">
                      <a:alpha val="43137"/>
                    </a:srgbClr>
                  </a:outerShdw>
                </a:effectLst>
                <a:latin typeface="Söhne"/>
              </a:rPr>
              <a:t>Komponen</a:t>
            </a:r>
            <a:r>
              <a:rPr lang="en-US" sz="4400" b="1" i="0" dirty="0">
                <a:solidFill>
                  <a:srgbClr val="0D0D0D"/>
                </a:solidFill>
                <a:effectLst>
                  <a:outerShdw blurRad="38100" dist="38100" dir="2700000" algn="tl">
                    <a:srgbClr val="000000">
                      <a:alpha val="43137"/>
                    </a:srgbClr>
                  </a:outerShdw>
                </a:effectLst>
                <a:latin typeface="Söhne"/>
              </a:rPr>
              <a:t> Utama Data Security Diagram</a:t>
            </a:r>
            <a:endParaRPr lang="en-US" sz="4400" dirty="0">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4604037D-6FED-ACBA-E33A-83454C3BA2B0}"/>
              </a:ext>
            </a:extLst>
          </p:cNvPr>
          <p:cNvGraphicFramePr>
            <a:graphicFrameLocks noGrp="1"/>
          </p:cNvGraphicFramePr>
          <p:nvPr>
            <p:ph idx="1"/>
            <p:extLst>
              <p:ext uri="{D42A27DB-BD31-4B8C-83A1-F6EECF244321}">
                <p14:modId xmlns:p14="http://schemas.microsoft.com/office/powerpoint/2010/main" val="36136343"/>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0834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CC27D-A98D-7693-ADE9-898EF58EC7F3}"/>
              </a:ext>
            </a:extLst>
          </p:cNvPr>
          <p:cNvSpPr>
            <a:spLocks noGrp="1"/>
          </p:cNvSpPr>
          <p:nvPr>
            <p:ph type="title"/>
          </p:nvPr>
        </p:nvSpPr>
        <p:spPr/>
        <p:txBody>
          <a:bodyPr>
            <a:normAutofit/>
          </a:bodyPr>
          <a:lstStyle/>
          <a:p>
            <a:r>
              <a:rPr lang="en-US" sz="4400" b="1" i="0" dirty="0" err="1">
                <a:solidFill>
                  <a:srgbClr val="0D0D0D"/>
                </a:solidFill>
                <a:effectLst>
                  <a:outerShdw blurRad="38100" dist="38100" dir="2700000" algn="tl">
                    <a:srgbClr val="000000">
                      <a:alpha val="43137"/>
                    </a:srgbClr>
                  </a:outerShdw>
                </a:effectLst>
                <a:latin typeface="Söhne"/>
              </a:rPr>
              <a:t>Komponen</a:t>
            </a:r>
            <a:r>
              <a:rPr lang="en-US" sz="4400" b="1" i="0" dirty="0">
                <a:solidFill>
                  <a:srgbClr val="0D0D0D"/>
                </a:solidFill>
                <a:effectLst>
                  <a:outerShdw blurRad="38100" dist="38100" dir="2700000" algn="tl">
                    <a:srgbClr val="000000">
                      <a:alpha val="43137"/>
                    </a:srgbClr>
                  </a:outerShdw>
                </a:effectLst>
                <a:latin typeface="Söhne"/>
              </a:rPr>
              <a:t> Utama Data Security Diagram</a:t>
            </a:r>
            <a:endParaRPr lang="en-US" sz="4400" dirty="0">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4604037D-6FED-ACBA-E33A-83454C3BA2B0}"/>
              </a:ext>
            </a:extLst>
          </p:cNvPr>
          <p:cNvGraphicFramePr>
            <a:graphicFrameLocks noGrp="1"/>
          </p:cNvGraphicFramePr>
          <p:nvPr>
            <p:ph idx="1"/>
            <p:extLst>
              <p:ext uri="{D42A27DB-BD31-4B8C-83A1-F6EECF244321}">
                <p14:modId xmlns:p14="http://schemas.microsoft.com/office/powerpoint/2010/main" val="1133316111"/>
              </p:ext>
            </p:extLst>
          </p:nvPr>
        </p:nvGraphicFramePr>
        <p:xfrm>
          <a:off x="1097280" y="1845734"/>
          <a:ext cx="10058400" cy="3366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7813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CB0D-BFDC-76E5-E95F-1ED6A6495C83}"/>
              </a:ext>
            </a:extLst>
          </p:cNvPr>
          <p:cNvSpPr>
            <a:spLocks noGrp="1"/>
          </p:cNvSpPr>
          <p:nvPr>
            <p:ph type="title"/>
          </p:nvPr>
        </p:nvSpPr>
        <p:spPr/>
        <p:txBody>
          <a:bodyPr/>
          <a:lstStyle/>
          <a:p>
            <a:r>
              <a:rPr lang="en-US" b="1" i="0" dirty="0" err="1">
                <a:solidFill>
                  <a:srgbClr val="0D0D0D"/>
                </a:solidFill>
                <a:effectLst>
                  <a:outerShdw blurRad="38100" dist="38100" dir="2700000" algn="tl">
                    <a:srgbClr val="000000">
                      <a:alpha val="43137"/>
                    </a:srgbClr>
                  </a:outerShdw>
                </a:effectLst>
                <a:latin typeface="Söhne"/>
              </a:rPr>
              <a:t>Fungsi</a:t>
            </a:r>
            <a:r>
              <a:rPr lang="en-US" b="1" i="0" dirty="0">
                <a:solidFill>
                  <a:srgbClr val="0D0D0D"/>
                </a:solidFill>
                <a:effectLst>
                  <a:outerShdw blurRad="38100" dist="38100" dir="2700000" algn="tl">
                    <a:srgbClr val="000000">
                      <a:alpha val="43137"/>
                    </a:srgbClr>
                  </a:outerShdw>
                </a:effectLst>
                <a:latin typeface="Söhne"/>
              </a:rPr>
              <a:t> Data Security Diagram</a:t>
            </a:r>
            <a:endParaRPr lang="en-US" dirty="0">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DF686C59-352E-BC1D-E131-D9BB94D01443}"/>
              </a:ext>
            </a:extLst>
          </p:cNvPr>
          <p:cNvGraphicFramePr>
            <a:graphicFrameLocks noGrp="1"/>
          </p:cNvGraphicFramePr>
          <p:nvPr>
            <p:ph idx="1"/>
            <p:extLst>
              <p:ext uri="{D42A27DB-BD31-4B8C-83A1-F6EECF244321}">
                <p14:modId xmlns:p14="http://schemas.microsoft.com/office/powerpoint/2010/main" val="1007155442"/>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4369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CB0D-BFDC-76E5-E95F-1ED6A6495C83}"/>
              </a:ext>
            </a:extLst>
          </p:cNvPr>
          <p:cNvSpPr>
            <a:spLocks noGrp="1"/>
          </p:cNvSpPr>
          <p:nvPr>
            <p:ph type="title"/>
          </p:nvPr>
        </p:nvSpPr>
        <p:spPr/>
        <p:txBody>
          <a:bodyPr/>
          <a:lstStyle/>
          <a:p>
            <a:r>
              <a:rPr lang="en-US" b="1" i="0" dirty="0" err="1">
                <a:solidFill>
                  <a:srgbClr val="0D0D0D"/>
                </a:solidFill>
                <a:effectLst>
                  <a:outerShdw blurRad="38100" dist="38100" dir="2700000" algn="tl">
                    <a:srgbClr val="000000">
                      <a:alpha val="43137"/>
                    </a:srgbClr>
                  </a:outerShdw>
                </a:effectLst>
                <a:latin typeface="Söhne"/>
              </a:rPr>
              <a:t>Fungsi</a:t>
            </a:r>
            <a:r>
              <a:rPr lang="en-US" b="1" i="0" dirty="0">
                <a:solidFill>
                  <a:srgbClr val="0D0D0D"/>
                </a:solidFill>
                <a:effectLst>
                  <a:outerShdw blurRad="38100" dist="38100" dir="2700000" algn="tl">
                    <a:srgbClr val="000000">
                      <a:alpha val="43137"/>
                    </a:srgbClr>
                  </a:outerShdw>
                </a:effectLst>
                <a:latin typeface="Söhne"/>
              </a:rPr>
              <a:t> Data Security Diagram</a:t>
            </a:r>
            <a:endParaRPr lang="en-US" dirty="0">
              <a:effectLst>
                <a:outerShdw blurRad="38100" dist="38100" dir="2700000" algn="tl">
                  <a:srgbClr val="000000">
                    <a:alpha val="43137"/>
                  </a:srgbClr>
                </a:outerShdw>
              </a:effectLst>
            </a:endParaRPr>
          </a:p>
        </p:txBody>
      </p:sp>
      <p:graphicFrame>
        <p:nvGraphicFramePr>
          <p:cNvPr id="4" name="Content Placeholder 3">
            <a:extLst>
              <a:ext uri="{FF2B5EF4-FFF2-40B4-BE49-F238E27FC236}">
                <a16:creationId xmlns:a16="http://schemas.microsoft.com/office/drawing/2014/main" id="{DF686C59-352E-BC1D-E131-D9BB94D01443}"/>
              </a:ext>
            </a:extLst>
          </p:cNvPr>
          <p:cNvGraphicFramePr>
            <a:graphicFrameLocks noGrp="1"/>
          </p:cNvGraphicFramePr>
          <p:nvPr>
            <p:ph idx="1"/>
            <p:extLst>
              <p:ext uri="{D42A27DB-BD31-4B8C-83A1-F6EECF244321}">
                <p14:modId xmlns:p14="http://schemas.microsoft.com/office/powerpoint/2010/main" val="2978945062"/>
              </p:ext>
            </p:extLst>
          </p:nvPr>
        </p:nvGraphicFramePr>
        <p:xfrm>
          <a:off x="1097280" y="1845734"/>
          <a:ext cx="10058400" cy="3274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872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3123-D7EA-EF1A-EC3D-7ED780ADAAB5}"/>
              </a:ext>
            </a:extLst>
          </p:cNvPr>
          <p:cNvSpPr>
            <a:spLocks noGrp="1"/>
          </p:cNvSpPr>
          <p:nvPr>
            <p:ph type="title"/>
          </p:nvPr>
        </p:nvSpPr>
        <p:spPr/>
        <p:txBody>
          <a:bodyPr/>
          <a:lstStyle/>
          <a:p>
            <a:r>
              <a:rPr lang="en-US" b="1" dirty="0">
                <a:solidFill>
                  <a:srgbClr val="0D0D0D"/>
                </a:solidFill>
                <a:latin typeface="Söhne"/>
              </a:rPr>
              <a:t>MANFAAT DATA SECURITY DIAGRAM</a:t>
            </a:r>
            <a:endParaRPr lang="en-US" dirty="0"/>
          </a:p>
        </p:txBody>
      </p:sp>
      <p:sp>
        <p:nvSpPr>
          <p:cNvPr id="3" name="Content Placeholder 2">
            <a:extLst>
              <a:ext uri="{FF2B5EF4-FFF2-40B4-BE49-F238E27FC236}">
                <a16:creationId xmlns:a16="http://schemas.microsoft.com/office/drawing/2014/main" id="{65DD4B3A-3577-320E-4093-0E0D04E7301B}"/>
              </a:ext>
            </a:extLst>
          </p:cNvPr>
          <p:cNvSpPr>
            <a:spLocks noGrp="1"/>
          </p:cNvSpPr>
          <p:nvPr>
            <p:ph idx="1"/>
          </p:nvPr>
        </p:nvSpPr>
        <p:spPr/>
        <p:txBody>
          <a:bodyPr/>
          <a:lstStyle/>
          <a:p>
            <a:pPr algn="just"/>
            <a:r>
              <a:rPr lang="en-US" b="1" i="0" dirty="0">
                <a:solidFill>
                  <a:srgbClr val="0D0D0D"/>
                </a:solidFill>
                <a:effectLst/>
                <a:latin typeface="Söhne"/>
              </a:rPr>
              <a:t>Data Security Diagram </a:t>
            </a:r>
            <a:r>
              <a:rPr lang="en-US" b="1" i="0" dirty="0" err="1">
                <a:solidFill>
                  <a:srgbClr val="0D0D0D"/>
                </a:solidFill>
                <a:effectLst/>
                <a:latin typeface="Söhne"/>
              </a:rPr>
              <a:t>bisa</a:t>
            </a:r>
            <a:r>
              <a:rPr lang="en-US" b="1" i="0" dirty="0">
                <a:solidFill>
                  <a:srgbClr val="0D0D0D"/>
                </a:solidFill>
                <a:effectLst/>
                <a:latin typeface="Söhne"/>
              </a:rPr>
              <a:t> sangat </a:t>
            </a:r>
            <a:r>
              <a:rPr lang="en-US" b="1" i="0" dirty="0" err="1">
                <a:solidFill>
                  <a:srgbClr val="0D0D0D"/>
                </a:solidFill>
                <a:effectLst/>
                <a:latin typeface="Söhne"/>
              </a:rPr>
              <a:t>berguna</a:t>
            </a:r>
            <a:r>
              <a:rPr lang="en-US" b="1" i="0" dirty="0">
                <a:solidFill>
                  <a:srgbClr val="0D0D0D"/>
                </a:solidFill>
                <a:effectLst/>
                <a:latin typeface="Söhne"/>
              </a:rPr>
              <a:t> </a:t>
            </a:r>
            <a:r>
              <a:rPr lang="en-US" b="1" i="0" dirty="0" err="1">
                <a:solidFill>
                  <a:srgbClr val="0D0D0D"/>
                </a:solidFill>
                <a:effectLst/>
                <a:latin typeface="Söhne"/>
              </a:rPr>
              <a:t>dalam</a:t>
            </a:r>
            <a:r>
              <a:rPr lang="en-US" b="1" i="0" dirty="0">
                <a:solidFill>
                  <a:srgbClr val="0D0D0D"/>
                </a:solidFill>
                <a:effectLst/>
                <a:latin typeface="Söhne"/>
              </a:rPr>
              <a:t> </a:t>
            </a:r>
            <a:r>
              <a:rPr lang="en-US" b="1" i="0" dirty="0" err="1">
                <a:solidFill>
                  <a:srgbClr val="0D0D0D"/>
                </a:solidFill>
                <a:effectLst/>
                <a:latin typeface="Söhne"/>
              </a:rPr>
              <a:t>berbagai</a:t>
            </a:r>
            <a:r>
              <a:rPr lang="en-US" b="1" i="0" dirty="0">
                <a:solidFill>
                  <a:srgbClr val="0D0D0D"/>
                </a:solidFill>
                <a:effectLst/>
                <a:latin typeface="Söhne"/>
              </a:rPr>
              <a:t> </a:t>
            </a:r>
            <a:r>
              <a:rPr lang="en-US" b="1" i="0" dirty="0" err="1">
                <a:solidFill>
                  <a:srgbClr val="0D0D0D"/>
                </a:solidFill>
                <a:effectLst/>
                <a:latin typeface="Söhne"/>
              </a:rPr>
              <a:t>konteks</a:t>
            </a:r>
            <a:r>
              <a:rPr lang="en-US" b="1" i="0" dirty="0">
                <a:solidFill>
                  <a:srgbClr val="0D0D0D"/>
                </a:solidFill>
                <a:effectLst/>
                <a:latin typeface="Söhne"/>
              </a:rPr>
              <a:t>, </a:t>
            </a:r>
            <a:r>
              <a:rPr lang="en-US" b="1" i="0" dirty="0" err="1">
                <a:solidFill>
                  <a:srgbClr val="0D0D0D"/>
                </a:solidFill>
                <a:effectLst/>
                <a:latin typeface="Söhne"/>
              </a:rPr>
              <a:t>dari</a:t>
            </a:r>
            <a:r>
              <a:rPr lang="en-US" b="1" i="0" dirty="0">
                <a:solidFill>
                  <a:srgbClr val="0D0D0D"/>
                </a:solidFill>
                <a:effectLst/>
                <a:latin typeface="Söhne"/>
              </a:rPr>
              <a:t> </a:t>
            </a:r>
            <a:r>
              <a:rPr lang="en-US" b="1" i="0" dirty="0" err="1">
                <a:solidFill>
                  <a:srgbClr val="0D0D0D"/>
                </a:solidFill>
                <a:effectLst/>
                <a:latin typeface="Söhne"/>
              </a:rPr>
              <a:t>perusahaan</a:t>
            </a:r>
            <a:r>
              <a:rPr lang="en-US" b="1" i="0" dirty="0">
                <a:solidFill>
                  <a:srgbClr val="0D0D0D"/>
                </a:solidFill>
                <a:effectLst/>
                <a:latin typeface="Söhne"/>
              </a:rPr>
              <a:t> yang </a:t>
            </a:r>
            <a:r>
              <a:rPr lang="en-US" b="1" i="0" dirty="0" err="1">
                <a:solidFill>
                  <a:srgbClr val="0D0D0D"/>
                </a:solidFill>
                <a:effectLst/>
                <a:latin typeface="Söhne"/>
              </a:rPr>
              <a:t>menangani</a:t>
            </a:r>
            <a:r>
              <a:rPr lang="en-US" b="1" i="0" dirty="0">
                <a:solidFill>
                  <a:srgbClr val="0D0D0D"/>
                </a:solidFill>
                <a:effectLst/>
                <a:latin typeface="Söhne"/>
              </a:rPr>
              <a:t> data </a:t>
            </a:r>
            <a:r>
              <a:rPr lang="en-US" b="1" i="0" dirty="0" err="1">
                <a:solidFill>
                  <a:srgbClr val="0D0D0D"/>
                </a:solidFill>
                <a:effectLst/>
                <a:latin typeface="Söhne"/>
              </a:rPr>
              <a:t>pelanggan</a:t>
            </a:r>
            <a:r>
              <a:rPr lang="en-US" b="1" i="0" dirty="0">
                <a:solidFill>
                  <a:srgbClr val="0D0D0D"/>
                </a:solidFill>
                <a:effectLst/>
                <a:latin typeface="Söhne"/>
              </a:rPr>
              <a:t> </a:t>
            </a:r>
            <a:r>
              <a:rPr lang="en-US" b="1" i="0" dirty="0" err="1">
                <a:solidFill>
                  <a:srgbClr val="0D0D0D"/>
                </a:solidFill>
                <a:effectLst/>
                <a:latin typeface="Söhne"/>
              </a:rPr>
              <a:t>secara</a:t>
            </a:r>
            <a:r>
              <a:rPr lang="en-US" b="1" i="0" dirty="0">
                <a:solidFill>
                  <a:srgbClr val="0D0D0D"/>
                </a:solidFill>
                <a:effectLst/>
                <a:latin typeface="Söhne"/>
              </a:rPr>
              <a:t> online </a:t>
            </a:r>
            <a:r>
              <a:rPr lang="en-US" b="1" i="0" dirty="0" err="1">
                <a:solidFill>
                  <a:srgbClr val="0D0D0D"/>
                </a:solidFill>
                <a:effectLst/>
                <a:latin typeface="Söhne"/>
              </a:rPr>
              <a:t>hingga</a:t>
            </a:r>
            <a:r>
              <a:rPr lang="en-US" b="1" i="0" dirty="0">
                <a:solidFill>
                  <a:srgbClr val="0D0D0D"/>
                </a:solidFill>
                <a:effectLst/>
                <a:latin typeface="Söhne"/>
              </a:rPr>
              <a:t> </a:t>
            </a:r>
            <a:r>
              <a:rPr lang="en-US" b="1" i="0" dirty="0" err="1">
                <a:solidFill>
                  <a:srgbClr val="0D0D0D"/>
                </a:solidFill>
                <a:effectLst/>
                <a:latin typeface="Söhne"/>
              </a:rPr>
              <a:t>institusi</a:t>
            </a:r>
            <a:r>
              <a:rPr lang="en-US" b="1" i="0" dirty="0">
                <a:solidFill>
                  <a:srgbClr val="0D0D0D"/>
                </a:solidFill>
                <a:effectLst/>
                <a:latin typeface="Söhne"/>
              </a:rPr>
              <a:t> </a:t>
            </a:r>
            <a:r>
              <a:rPr lang="en-US" b="1" i="0" dirty="0" err="1">
                <a:solidFill>
                  <a:srgbClr val="0D0D0D"/>
                </a:solidFill>
                <a:effectLst/>
                <a:latin typeface="Söhne"/>
              </a:rPr>
              <a:t>keuangan</a:t>
            </a:r>
            <a:r>
              <a:rPr lang="en-US" b="1" i="0" dirty="0">
                <a:solidFill>
                  <a:srgbClr val="0D0D0D"/>
                </a:solidFill>
                <a:effectLst/>
                <a:latin typeface="Söhne"/>
              </a:rPr>
              <a:t>, </a:t>
            </a:r>
            <a:r>
              <a:rPr lang="en-US" b="1" i="0" dirty="0" err="1">
                <a:solidFill>
                  <a:srgbClr val="0D0D0D"/>
                </a:solidFill>
                <a:effectLst/>
                <a:latin typeface="Söhne"/>
              </a:rPr>
              <a:t>penyedia</a:t>
            </a:r>
            <a:r>
              <a:rPr lang="en-US" b="1" i="0" dirty="0">
                <a:solidFill>
                  <a:srgbClr val="0D0D0D"/>
                </a:solidFill>
                <a:effectLst/>
                <a:latin typeface="Söhne"/>
              </a:rPr>
              <a:t> </a:t>
            </a:r>
            <a:r>
              <a:rPr lang="en-US" b="1" i="0" dirty="0" err="1">
                <a:solidFill>
                  <a:srgbClr val="0D0D0D"/>
                </a:solidFill>
                <a:effectLst/>
                <a:latin typeface="Söhne"/>
              </a:rPr>
              <a:t>layanan</a:t>
            </a:r>
            <a:r>
              <a:rPr lang="en-US" b="1" i="0" dirty="0">
                <a:solidFill>
                  <a:srgbClr val="0D0D0D"/>
                </a:solidFill>
                <a:effectLst/>
                <a:latin typeface="Söhne"/>
              </a:rPr>
              <a:t> </a:t>
            </a:r>
            <a:r>
              <a:rPr lang="en-US" b="1" i="0" dirty="0" err="1">
                <a:solidFill>
                  <a:srgbClr val="0D0D0D"/>
                </a:solidFill>
                <a:effectLst/>
                <a:latin typeface="Söhne"/>
              </a:rPr>
              <a:t>kesehatan</a:t>
            </a:r>
            <a:r>
              <a:rPr lang="en-US" b="1" i="0" dirty="0">
                <a:solidFill>
                  <a:srgbClr val="0D0D0D"/>
                </a:solidFill>
                <a:effectLst/>
                <a:latin typeface="Söhne"/>
              </a:rPr>
              <a:t>, dan </a:t>
            </a:r>
            <a:r>
              <a:rPr lang="en-US" b="1" i="0" dirty="0" err="1">
                <a:solidFill>
                  <a:srgbClr val="0D0D0D"/>
                </a:solidFill>
                <a:effectLst/>
                <a:latin typeface="Söhne"/>
              </a:rPr>
              <a:t>organisasi</a:t>
            </a:r>
            <a:r>
              <a:rPr lang="en-US" b="1" i="0" dirty="0">
                <a:solidFill>
                  <a:srgbClr val="0D0D0D"/>
                </a:solidFill>
                <a:effectLst/>
                <a:latin typeface="Söhne"/>
              </a:rPr>
              <a:t> </a:t>
            </a:r>
            <a:r>
              <a:rPr lang="en-US" b="1" i="0" dirty="0" err="1">
                <a:solidFill>
                  <a:srgbClr val="0D0D0D"/>
                </a:solidFill>
                <a:effectLst/>
                <a:latin typeface="Söhne"/>
              </a:rPr>
              <a:t>pemerintah</a:t>
            </a:r>
            <a:r>
              <a:rPr lang="en-US" b="1" i="0" dirty="0">
                <a:solidFill>
                  <a:srgbClr val="0D0D0D"/>
                </a:solidFill>
                <a:effectLst/>
                <a:latin typeface="Söhne"/>
              </a:rPr>
              <a:t>. </a:t>
            </a:r>
          </a:p>
          <a:p>
            <a:pPr algn="just"/>
            <a:r>
              <a:rPr lang="en-US" b="1" i="0" dirty="0" err="1">
                <a:solidFill>
                  <a:srgbClr val="0D0D0D"/>
                </a:solidFill>
                <a:effectLst/>
                <a:latin typeface="Söhne"/>
              </a:rPr>
              <a:t>Dalam</a:t>
            </a:r>
            <a:r>
              <a:rPr lang="en-US" b="1" i="0" dirty="0">
                <a:solidFill>
                  <a:srgbClr val="0D0D0D"/>
                </a:solidFill>
                <a:effectLst/>
                <a:latin typeface="Söhne"/>
              </a:rPr>
              <a:t> </a:t>
            </a:r>
            <a:r>
              <a:rPr lang="en-US" b="1" i="0" dirty="0" err="1">
                <a:solidFill>
                  <a:srgbClr val="0D0D0D"/>
                </a:solidFill>
                <a:effectLst/>
                <a:latin typeface="Söhne"/>
              </a:rPr>
              <a:t>setiap</a:t>
            </a:r>
            <a:r>
              <a:rPr lang="en-US" b="1" i="0" dirty="0">
                <a:solidFill>
                  <a:srgbClr val="0D0D0D"/>
                </a:solidFill>
                <a:effectLst/>
                <a:latin typeface="Söhne"/>
              </a:rPr>
              <a:t> </a:t>
            </a:r>
            <a:r>
              <a:rPr lang="en-US" b="1" i="0" dirty="0" err="1">
                <a:solidFill>
                  <a:srgbClr val="0D0D0D"/>
                </a:solidFill>
                <a:effectLst/>
                <a:latin typeface="Söhne"/>
              </a:rPr>
              <a:t>konteks</a:t>
            </a:r>
            <a:r>
              <a:rPr lang="en-US" b="1" i="0" dirty="0">
                <a:solidFill>
                  <a:srgbClr val="0D0D0D"/>
                </a:solidFill>
                <a:effectLst/>
                <a:latin typeface="Söhne"/>
              </a:rPr>
              <a:t>, diagram </a:t>
            </a:r>
            <a:r>
              <a:rPr lang="en-US" b="1" i="0" dirty="0" err="1">
                <a:solidFill>
                  <a:srgbClr val="0D0D0D"/>
                </a:solidFill>
                <a:effectLst/>
                <a:latin typeface="Söhne"/>
              </a:rPr>
              <a:t>membantu</a:t>
            </a:r>
            <a:r>
              <a:rPr lang="en-US" b="1" i="0" dirty="0">
                <a:solidFill>
                  <a:srgbClr val="0D0D0D"/>
                </a:solidFill>
                <a:effectLst/>
                <a:latin typeface="Söhne"/>
              </a:rPr>
              <a:t> </a:t>
            </a:r>
            <a:r>
              <a:rPr lang="en-US" b="1" i="0" dirty="0" err="1">
                <a:solidFill>
                  <a:srgbClr val="0D0D0D"/>
                </a:solidFill>
                <a:effectLst/>
                <a:latin typeface="Söhne"/>
              </a:rPr>
              <a:t>memastikan</a:t>
            </a:r>
            <a:r>
              <a:rPr lang="en-US" b="1" i="0" dirty="0">
                <a:solidFill>
                  <a:srgbClr val="0D0D0D"/>
                </a:solidFill>
                <a:effectLst/>
                <a:latin typeface="Söhne"/>
              </a:rPr>
              <a:t> </a:t>
            </a:r>
            <a:r>
              <a:rPr lang="en-US" b="1" i="0" dirty="0" err="1">
                <a:solidFill>
                  <a:srgbClr val="0D0D0D"/>
                </a:solidFill>
                <a:effectLst/>
                <a:latin typeface="Söhne"/>
              </a:rPr>
              <a:t>bahwa</a:t>
            </a:r>
            <a:r>
              <a:rPr lang="en-US" b="1" i="0" dirty="0">
                <a:solidFill>
                  <a:srgbClr val="0D0D0D"/>
                </a:solidFill>
                <a:effectLst/>
                <a:latin typeface="Söhne"/>
              </a:rPr>
              <a:t> data yang </a:t>
            </a:r>
            <a:r>
              <a:rPr lang="en-US" b="1" i="0" dirty="0" err="1">
                <a:solidFill>
                  <a:srgbClr val="0D0D0D"/>
                </a:solidFill>
                <a:effectLst/>
                <a:latin typeface="Söhne"/>
              </a:rPr>
              <a:t>sensitif</a:t>
            </a:r>
            <a:r>
              <a:rPr lang="en-US" b="1" i="0" dirty="0">
                <a:solidFill>
                  <a:srgbClr val="0D0D0D"/>
                </a:solidFill>
                <a:effectLst/>
                <a:latin typeface="Söhne"/>
              </a:rPr>
              <a:t> dan </a:t>
            </a:r>
            <a:r>
              <a:rPr lang="en-US" b="1" i="0" dirty="0" err="1">
                <a:solidFill>
                  <a:srgbClr val="0D0D0D"/>
                </a:solidFill>
                <a:effectLst/>
                <a:latin typeface="Söhne"/>
              </a:rPr>
              <a:t>kritis</a:t>
            </a:r>
            <a:r>
              <a:rPr lang="en-US" b="1" i="0" dirty="0">
                <a:solidFill>
                  <a:srgbClr val="0D0D0D"/>
                </a:solidFill>
                <a:effectLst/>
                <a:latin typeface="Söhne"/>
              </a:rPr>
              <a:t> </a:t>
            </a:r>
            <a:r>
              <a:rPr lang="en-US" b="1" i="0" dirty="0" err="1">
                <a:solidFill>
                  <a:srgbClr val="0D0D0D"/>
                </a:solidFill>
                <a:effectLst/>
                <a:latin typeface="Söhne"/>
              </a:rPr>
              <a:t>dilindungi</a:t>
            </a:r>
            <a:r>
              <a:rPr lang="en-US" b="1" i="0" dirty="0">
                <a:solidFill>
                  <a:srgbClr val="0D0D0D"/>
                </a:solidFill>
                <a:effectLst/>
                <a:latin typeface="Söhne"/>
              </a:rPr>
              <a:t> </a:t>
            </a:r>
            <a:r>
              <a:rPr lang="en-US" b="1" i="0" dirty="0" err="1">
                <a:solidFill>
                  <a:srgbClr val="0D0D0D"/>
                </a:solidFill>
                <a:effectLst/>
                <a:latin typeface="Söhne"/>
              </a:rPr>
              <a:t>dari</a:t>
            </a:r>
            <a:r>
              <a:rPr lang="en-US" b="1" i="0" dirty="0">
                <a:solidFill>
                  <a:srgbClr val="0D0D0D"/>
                </a:solidFill>
                <a:effectLst/>
                <a:latin typeface="Söhne"/>
              </a:rPr>
              <a:t> </a:t>
            </a:r>
            <a:r>
              <a:rPr lang="en-US" b="1" i="0" dirty="0" err="1">
                <a:solidFill>
                  <a:srgbClr val="0D0D0D"/>
                </a:solidFill>
                <a:effectLst/>
                <a:latin typeface="Söhne"/>
              </a:rPr>
              <a:t>akses</a:t>
            </a:r>
            <a:r>
              <a:rPr lang="en-US" b="1" i="0" dirty="0">
                <a:solidFill>
                  <a:srgbClr val="0D0D0D"/>
                </a:solidFill>
                <a:effectLst/>
                <a:latin typeface="Söhne"/>
              </a:rPr>
              <a:t> </a:t>
            </a:r>
            <a:r>
              <a:rPr lang="en-US" b="1" i="0" dirty="0" err="1">
                <a:solidFill>
                  <a:srgbClr val="0D0D0D"/>
                </a:solidFill>
                <a:effectLst/>
                <a:latin typeface="Söhne"/>
              </a:rPr>
              <a:t>tidak</a:t>
            </a:r>
            <a:r>
              <a:rPr lang="en-US" b="1" i="0" dirty="0">
                <a:solidFill>
                  <a:srgbClr val="0D0D0D"/>
                </a:solidFill>
                <a:effectLst/>
                <a:latin typeface="Söhne"/>
              </a:rPr>
              <a:t> </a:t>
            </a:r>
            <a:r>
              <a:rPr lang="en-US" b="1" i="0" dirty="0" err="1">
                <a:solidFill>
                  <a:srgbClr val="0D0D0D"/>
                </a:solidFill>
                <a:effectLst/>
                <a:latin typeface="Söhne"/>
              </a:rPr>
              <a:t>sah</a:t>
            </a:r>
            <a:r>
              <a:rPr lang="en-US" b="1" i="0" dirty="0">
                <a:solidFill>
                  <a:srgbClr val="0D0D0D"/>
                </a:solidFill>
                <a:effectLst/>
                <a:latin typeface="Söhne"/>
              </a:rPr>
              <a:t>, </a:t>
            </a:r>
            <a:r>
              <a:rPr lang="en-US" b="1" i="0" dirty="0" err="1">
                <a:solidFill>
                  <a:srgbClr val="0D0D0D"/>
                </a:solidFill>
                <a:effectLst/>
                <a:latin typeface="Söhne"/>
              </a:rPr>
              <a:t>kehilangan</a:t>
            </a:r>
            <a:r>
              <a:rPr lang="en-US" b="1" i="0" dirty="0">
                <a:solidFill>
                  <a:srgbClr val="0D0D0D"/>
                </a:solidFill>
                <a:effectLst/>
                <a:latin typeface="Söhne"/>
              </a:rPr>
              <a:t>,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kerusakan</a:t>
            </a:r>
            <a:r>
              <a:rPr lang="en-US" b="1" i="0" dirty="0">
                <a:solidFill>
                  <a:srgbClr val="0D0D0D"/>
                </a:solidFill>
                <a:effectLst/>
                <a:latin typeface="Söhne"/>
              </a:rPr>
              <a:t>, </a:t>
            </a:r>
            <a:r>
              <a:rPr lang="en-US" b="1" i="0" dirty="0" err="1">
                <a:solidFill>
                  <a:srgbClr val="0D0D0D"/>
                </a:solidFill>
                <a:effectLst/>
                <a:latin typeface="Söhne"/>
              </a:rPr>
              <a:t>sambil</a:t>
            </a:r>
            <a:r>
              <a:rPr lang="en-US" b="1" i="0" dirty="0">
                <a:solidFill>
                  <a:srgbClr val="0D0D0D"/>
                </a:solidFill>
                <a:effectLst/>
                <a:latin typeface="Söhne"/>
              </a:rPr>
              <a:t> </a:t>
            </a:r>
            <a:r>
              <a:rPr lang="en-US" b="1" i="0" dirty="0" err="1">
                <a:solidFill>
                  <a:srgbClr val="0D0D0D"/>
                </a:solidFill>
                <a:effectLst/>
                <a:latin typeface="Söhne"/>
              </a:rPr>
              <a:t>mendukung</a:t>
            </a:r>
            <a:r>
              <a:rPr lang="en-US" b="1" i="0" dirty="0">
                <a:solidFill>
                  <a:srgbClr val="0D0D0D"/>
                </a:solidFill>
                <a:effectLst/>
                <a:latin typeface="Söhne"/>
              </a:rPr>
              <a:t> </a:t>
            </a:r>
            <a:r>
              <a:rPr lang="en-US" b="1" i="0" dirty="0" err="1">
                <a:solidFill>
                  <a:srgbClr val="0D0D0D"/>
                </a:solidFill>
                <a:effectLst/>
                <a:latin typeface="Söhne"/>
              </a:rPr>
              <a:t>kepatuhan</a:t>
            </a:r>
            <a:r>
              <a:rPr lang="en-US" b="1" i="0" dirty="0">
                <a:solidFill>
                  <a:srgbClr val="0D0D0D"/>
                </a:solidFill>
                <a:effectLst/>
                <a:latin typeface="Söhne"/>
              </a:rPr>
              <a:t> </a:t>
            </a:r>
            <a:r>
              <a:rPr lang="en-US" b="1" i="0" dirty="0" err="1">
                <a:solidFill>
                  <a:srgbClr val="0D0D0D"/>
                </a:solidFill>
                <a:effectLst/>
                <a:latin typeface="Söhne"/>
              </a:rPr>
              <a:t>terhadap</a:t>
            </a:r>
            <a:r>
              <a:rPr lang="en-US" b="1" i="0" dirty="0">
                <a:solidFill>
                  <a:srgbClr val="0D0D0D"/>
                </a:solidFill>
                <a:effectLst/>
                <a:latin typeface="Söhne"/>
              </a:rPr>
              <a:t> </a:t>
            </a:r>
            <a:r>
              <a:rPr lang="en-US" b="1" i="0" dirty="0" err="1">
                <a:solidFill>
                  <a:srgbClr val="0D0D0D"/>
                </a:solidFill>
                <a:effectLst/>
                <a:latin typeface="Söhne"/>
              </a:rPr>
              <a:t>kebijakan</a:t>
            </a:r>
            <a:r>
              <a:rPr lang="en-US" b="1" i="0" dirty="0">
                <a:solidFill>
                  <a:srgbClr val="0D0D0D"/>
                </a:solidFill>
                <a:effectLst/>
                <a:latin typeface="Söhne"/>
              </a:rPr>
              <a:t> </a:t>
            </a:r>
            <a:r>
              <a:rPr lang="en-US" b="1" i="0" dirty="0" err="1">
                <a:solidFill>
                  <a:srgbClr val="0D0D0D"/>
                </a:solidFill>
                <a:effectLst/>
                <a:latin typeface="Söhne"/>
              </a:rPr>
              <a:t>keamanan</a:t>
            </a:r>
            <a:r>
              <a:rPr lang="en-US" b="1" i="0" dirty="0">
                <a:solidFill>
                  <a:srgbClr val="0D0D0D"/>
                </a:solidFill>
                <a:effectLst/>
                <a:latin typeface="Söhne"/>
              </a:rPr>
              <a:t> dan </a:t>
            </a:r>
            <a:r>
              <a:rPr lang="en-US" b="1" i="0" dirty="0" err="1">
                <a:solidFill>
                  <a:srgbClr val="0D0D0D"/>
                </a:solidFill>
                <a:effectLst/>
                <a:latin typeface="Söhne"/>
              </a:rPr>
              <a:t>regulasi</a:t>
            </a:r>
            <a:r>
              <a:rPr lang="en-US" b="1" i="0" dirty="0">
                <a:solidFill>
                  <a:srgbClr val="0D0D0D"/>
                </a:solidFill>
                <a:effectLst/>
                <a:latin typeface="Söhne"/>
              </a:rPr>
              <a:t> yang </a:t>
            </a:r>
            <a:r>
              <a:rPr lang="en-US" b="1" i="0" dirty="0" err="1">
                <a:solidFill>
                  <a:srgbClr val="0D0D0D"/>
                </a:solidFill>
                <a:effectLst/>
                <a:latin typeface="Söhne"/>
              </a:rPr>
              <a:t>berlaku</a:t>
            </a:r>
            <a:r>
              <a:rPr lang="en-US" b="1" i="0" dirty="0">
                <a:solidFill>
                  <a:srgbClr val="0D0D0D"/>
                </a:solidFill>
                <a:effectLst/>
                <a:latin typeface="Söhne"/>
              </a:rPr>
              <a:t>.</a:t>
            </a:r>
          </a:p>
          <a:p>
            <a:pPr algn="just"/>
            <a:endParaRPr lang="en-US" b="1" dirty="0"/>
          </a:p>
        </p:txBody>
      </p:sp>
    </p:spTree>
    <p:extLst>
      <p:ext uri="{BB962C8B-B14F-4D97-AF65-F5344CB8AC3E}">
        <p14:creationId xmlns:p14="http://schemas.microsoft.com/office/powerpoint/2010/main" val="560583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effectLst>
                  <a:outerShdw blurRad="38100" dist="38100" dir="2700000" algn="tl">
                    <a:srgbClr val="000000">
                      <a:alpha val="43137"/>
                    </a:srgbClr>
                  </a:outerShdw>
                </a:effectLst>
              </a:rPr>
              <a:t>ARTIFAK DATA SECURITY DIAGRAM</a:t>
            </a:r>
          </a:p>
        </p:txBody>
      </p:sp>
      <p:pic>
        <p:nvPicPr>
          <p:cNvPr id="4" name="Picture 3"/>
          <p:cNvPicPr>
            <a:picLocks noChangeAspect="1"/>
          </p:cNvPicPr>
          <p:nvPr/>
        </p:nvPicPr>
        <p:blipFill>
          <a:blip r:embed="rId2"/>
          <a:stretch>
            <a:fillRect/>
          </a:stretch>
        </p:blipFill>
        <p:spPr>
          <a:xfrm>
            <a:off x="1214142" y="1737360"/>
            <a:ext cx="9941538" cy="2378818"/>
          </a:xfrm>
          <a:prstGeom prst="rect">
            <a:avLst/>
          </a:prstGeom>
        </p:spPr>
      </p:pic>
      <p:pic>
        <p:nvPicPr>
          <p:cNvPr id="5" name="Picture 4"/>
          <p:cNvPicPr>
            <a:picLocks noChangeAspect="1"/>
          </p:cNvPicPr>
          <p:nvPr/>
        </p:nvPicPr>
        <p:blipFill>
          <a:blip r:embed="rId3"/>
          <a:stretch>
            <a:fillRect/>
          </a:stretch>
        </p:blipFill>
        <p:spPr>
          <a:xfrm>
            <a:off x="1379702" y="4116179"/>
            <a:ext cx="8630572" cy="2178744"/>
          </a:xfrm>
          <a:prstGeom prst="rect">
            <a:avLst/>
          </a:prstGeom>
        </p:spPr>
      </p:pic>
      <p:sp>
        <p:nvSpPr>
          <p:cNvPr id="6" name="TextBox 5"/>
          <p:cNvSpPr txBox="1"/>
          <p:nvPr/>
        </p:nvSpPr>
        <p:spPr>
          <a:xfrm>
            <a:off x="6882063" y="5197603"/>
            <a:ext cx="4152740" cy="369332"/>
          </a:xfrm>
          <a:prstGeom prst="rect">
            <a:avLst/>
          </a:prstGeom>
          <a:noFill/>
        </p:spPr>
        <p:txBody>
          <a:bodyPr wrap="none" rtlCol="0">
            <a:spAutoFit/>
          </a:bodyPr>
          <a:lstStyle/>
          <a:p>
            <a:r>
              <a:rPr lang="id-ID" dirty="0"/>
              <a:t>C: CREATE, R: READ, U: UPDATE, D: DELETE</a:t>
            </a:r>
          </a:p>
        </p:txBody>
      </p:sp>
    </p:spTree>
    <p:extLst>
      <p:ext uri="{BB962C8B-B14F-4D97-AF65-F5344CB8AC3E}">
        <p14:creationId xmlns:p14="http://schemas.microsoft.com/office/powerpoint/2010/main" val="1292170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385" y="1162502"/>
            <a:ext cx="2897204" cy="1450757"/>
          </a:xfrm>
        </p:spPr>
        <p:txBody>
          <a:bodyPr>
            <a:normAutofit fontScale="90000"/>
          </a:bodyPr>
          <a:lstStyle/>
          <a:p>
            <a:r>
              <a:rPr lang="id-ID" dirty="0"/>
              <a:t>DATA SECURITY DIAGRAM</a:t>
            </a:r>
          </a:p>
        </p:txBody>
      </p:sp>
      <p:pic>
        <p:nvPicPr>
          <p:cNvPr id="4" name="Picture 3"/>
          <p:cNvPicPr>
            <a:picLocks noChangeAspect="1"/>
          </p:cNvPicPr>
          <p:nvPr/>
        </p:nvPicPr>
        <p:blipFill>
          <a:blip r:embed="rId2"/>
          <a:stretch>
            <a:fillRect/>
          </a:stretch>
        </p:blipFill>
        <p:spPr>
          <a:xfrm>
            <a:off x="2820202" y="356135"/>
            <a:ext cx="8768615" cy="5852159"/>
          </a:xfrm>
          <a:prstGeom prst="rect">
            <a:avLst/>
          </a:prstGeom>
        </p:spPr>
      </p:pic>
    </p:spTree>
    <p:extLst>
      <p:ext uri="{BB962C8B-B14F-4D97-AF65-F5344CB8AC3E}">
        <p14:creationId xmlns:p14="http://schemas.microsoft.com/office/powerpoint/2010/main" val="1359090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DATA SECURITY TABLE</a:t>
            </a:r>
          </a:p>
        </p:txBody>
      </p:sp>
      <p:pic>
        <p:nvPicPr>
          <p:cNvPr id="5" name="Picture 4"/>
          <p:cNvPicPr>
            <a:picLocks noChangeAspect="1"/>
          </p:cNvPicPr>
          <p:nvPr/>
        </p:nvPicPr>
        <p:blipFill>
          <a:blip r:embed="rId2"/>
          <a:stretch>
            <a:fillRect/>
          </a:stretch>
        </p:blipFill>
        <p:spPr>
          <a:xfrm>
            <a:off x="1097280" y="2176742"/>
            <a:ext cx="10000996" cy="2193127"/>
          </a:xfrm>
          <a:prstGeom prst="rect">
            <a:avLst/>
          </a:prstGeom>
        </p:spPr>
      </p:pic>
    </p:spTree>
    <p:extLst>
      <p:ext uri="{BB962C8B-B14F-4D97-AF65-F5344CB8AC3E}">
        <p14:creationId xmlns:p14="http://schemas.microsoft.com/office/powerpoint/2010/main" val="341795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lur">
            <a:extLst>
              <a:ext uri="{FF2B5EF4-FFF2-40B4-BE49-F238E27FC236}">
                <a16:creationId xmlns:a16="http://schemas.microsoft.com/office/drawing/2014/main" id="{ECC95573-2971-40CA-8931-174ACDF3E94F}"/>
              </a:ext>
              <a:ext uri="{C183D7F6-B498-43B3-948B-1728B52AA6E4}">
                <adec:decorative xmlns:adec="http://schemas.microsoft.com/office/drawing/2017/decorative" val="0"/>
              </a:ext>
            </a:extLst>
          </p:cNvPr>
          <p:cNvPicPr>
            <a:picLocks noChangeAspect="1"/>
          </p:cNvPicPr>
          <p:nvPr/>
        </p:nvPicPr>
        <p:blipFill rotWithShape="1">
          <a:blip r:embed="rId2"/>
          <a:srcRect t="39378"/>
          <a:stretch/>
        </p:blipFill>
        <p:spPr>
          <a:xfrm>
            <a:off x="-32" y="10"/>
            <a:ext cx="12192031" cy="4915066"/>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065197" y="5120640"/>
            <a:ext cx="10058400" cy="822960"/>
          </a:xfrm>
        </p:spPr>
        <p:txBody>
          <a:bodyPr>
            <a:normAutofit/>
          </a:bodyPr>
          <a:lstStyle/>
          <a:p>
            <a:pPr algn="ctr"/>
            <a:r>
              <a:rPr lang="en-US" sz="4800" b="1" dirty="0">
                <a:solidFill>
                  <a:schemeClr val="tx1"/>
                </a:solidFill>
                <a:effectLst>
                  <a:outerShdw blurRad="38100" dist="38100" dir="2700000" algn="tl">
                    <a:srgbClr val="000000">
                      <a:alpha val="43137"/>
                    </a:srgbClr>
                  </a:outerShdw>
                </a:effectLst>
              </a:rPr>
              <a:t>DATA MIGRATION DIAGRAM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065212" y="6094056"/>
            <a:ext cx="10058400" cy="393057"/>
          </a:xfrm>
        </p:spPr>
        <p:txBody>
          <a:bodyPr>
            <a:normAutofit/>
          </a:bodyPr>
          <a:lstStyle/>
          <a:p>
            <a:r>
              <a:rPr lang="id-ID" sz="1500" b="1" dirty="0">
                <a:solidFill>
                  <a:srgbClr val="FFFFFF"/>
                </a:solidFill>
              </a:rPr>
              <a:t>IR. KHAKIM GHOZALI M.MT</a:t>
            </a:r>
            <a:endParaRPr lang="en-US" sz="1500" b="1" dirty="0">
              <a:solidFill>
                <a:srgbClr val="FFFFFF"/>
              </a:solidFill>
            </a:endParaRPr>
          </a:p>
        </p:txBody>
      </p:sp>
    </p:spTree>
    <p:extLst>
      <p:ext uri="{BB962C8B-B14F-4D97-AF65-F5344CB8AC3E}">
        <p14:creationId xmlns:p14="http://schemas.microsoft.com/office/powerpoint/2010/main" val="3021779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lur">
            <a:extLst>
              <a:ext uri="{FF2B5EF4-FFF2-40B4-BE49-F238E27FC236}">
                <a16:creationId xmlns:a16="http://schemas.microsoft.com/office/drawing/2014/main" id="{ECC95573-2971-40CA-8931-174ACDF3E94F}"/>
              </a:ext>
              <a:ext uri="{C183D7F6-B498-43B3-948B-1728B52AA6E4}">
                <adec:decorative xmlns:adec="http://schemas.microsoft.com/office/drawing/2017/decorative" val="0"/>
              </a:ext>
            </a:extLst>
          </p:cNvPr>
          <p:cNvPicPr>
            <a:picLocks noChangeAspect="1"/>
          </p:cNvPicPr>
          <p:nvPr/>
        </p:nvPicPr>
        <p:blipFill rotWithShape="1">
          <a:blip r:embed="rId2"/>
          <a:srcRect t="39378"/>
          <a:stretch/>
        </p:blipFill>
        <p:spPr>
          <a:xfrm>
            <a:off x="-32" y="10"/>
            <a:ext cx="12192031" cy="4915066"/>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065197" y="5120640"/>
            <a:ext cx="10058400" cy="822960"/>
          </a:xfrm>
        </p:spPr>
        <p:txBody>
          <a:bodyPr>
            <a:normAutofit/>
          </a:bodyPr>
          <a:lstStyle/>
          <a:p>
            <a:pPr algn="ctr"/>
            <a:r>
              <a:rPr lang="en-US" sz="4800" b="1" dirty="0">
                <a:solidFill>
                  <a:schemeClr val="tx1"/>
                </a:solidFill>
                <a:effectLst>
                  <a:outerShdw blurRad="38100" dist="38100" dir="2700000" algn="tl">
                    <a:srgbClr val="000000">
                      <a:alpha val="43137"/>
                    </a:srgbClr>
                  </a:outerShdw>
                </a:effectLst>
              </a:rPr>
              <a:t>LOGICAL DATA DIAGRAM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065212" y="6094056"/>
            <a:ext cx="10058400" cy="393057"/>
          </a:xfrm>
        </p:spPr>
        <p:txBody>
          <a:bodyPr>
            <a:normAutofit/>
          </a:bodyPr>
          <a:lstStyle/>
          <a:p>
            <a:r>
              <a:rPr lang="id-ID" sz="1500" b="1" dirty="0">
                <a:solidFill>
                  <a:srgbClr val="FFFFFF"/>
                </a:solidFill>
              </a:rPr>
              <a:t>IR. KHAKIM GHOZALI M.MT</a:t>
            </a:r>
            <a:endParaRPr lang="en-US" sz="1500" b="1" dirty="0">
              <a:solidFill>
                <a:srgbClr val="FFFFFF"/>
              </a:solidFill>
            </a:endParaRPr>
          </a:p>
        </p:txBody>
      </p:sp>
    </p:spTree>
    <p:extLst>
      <p:ext uri="{BB962C8B-B14F-4D97-AF65-F5344CB8AC3E}">
        <p14:creationId xmlns:p14="http://schemas.microsoft.com/office/powerpoint/2010/main" val="545726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B725-2AFF-0347-B733-42FC58896678}"/>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DATA MIGRATION DIAGRAM</a:t>
            </a:r>
          </a:p>
        </p:txBody>
      </p:sp>
      <p:sp>
        <p:nvSpPr>
          <p:cNvPr id="3" name="Content Placeholder 2">
            <a:extLst>
              <a:ext uri="{FF2B5EF4-FFF2-40B4-BE49-F238E27FC236}">
                <a16:creationId xmlns:a16="http://schemas.microsoft.com/office/drawing/2014/main" id="{28613342-EB06-9D1C-E799-307124A9F589}"/>
              </a:ext>
            </a:extLst>
          </p:cNvPr>
          <p:cNvSpPr>
            <a:spLocks noGrp="1"/>
          </p:cNvSpPr>
          <p:nvPr>
            <p:ph idx="1"/>
          </p:nvPr>
        </p:nvSpPr>
        <p:spPr/>
        <p:txBody>
          <a:bodyPr/>
          <a:lstStyle/>
          <a:p>
            <a:pPr algn="just"/>
            <a:r>
              <a:rPr lang="en-US" b="1" i="0" dirty="0">
                <a:solidFill>
                  <a:srgbClr val="0D0D0D"/>
                </a:solidFill>
                <a:effectLst/>
                <a:latin typeface="Söhne"/>
              </a:rPr>
              <a:t>Data Migration Diagram </a:t>
            </a:r>
            <a:r>
              <a:rPr lang="en-US" b="1" i="0" dirty="0" err="1">
                <a:solidFill>
                  <a:srgbClr val="0D0D0D"/>
                </a:solidFill>
                <a:effectLst/>
                <a:latin typeface="Söhne"/>
              </a:rPr>
              <a:t>adalah</a:t>
            </a:r>
            <a:r>
              <a:rPr lang="en-US" b="1" i="0" dirty="0">
                <a:solidFill>
                  <a:srgbClr val="0D0D0D"/>
                </a:solidFill>
                <a:effectLst/>
                <a:latin typeface="Söhne"/>
              </a:rPr>
              <a:t> </a:t>
            </a:r>
            <a:r>
              <a:rPr lang="en-US" b="1" i="0" dirty="0" err="1">
                <a:solidFill>
                  <a:srgbClr val="0D0D0D"/>
                </a:solidFill>
                <a:effectLst/>
                <a:latin typeface="Söhne"/>
              </a:rPr>
              <a:t>sebuah</a:t>
            </a:r>
            <a:r>
              <a:rPr lang="en-US" b="1" i="0" dirty="0">
                <a:solidFill>
                  <a:srgbClr val="0D0D0D"/>
                </a:solidFill>
                <a:effectLst/>
                <a:latin typeface="Söhne"/>
              </a:rPr>
              <a:t> diagram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representasi</a:t>
            </a:r>
            <a:r>
              <a:rPr lang="en-US" b="1" i="0" dirty="0">
                <a:solidFill>
                  <a:srgbClr val="0D0D0D"/>
                </a:solidFill>
                <a:effectLst/>
                <a:latin typeface="Söhne"/>
              </a:rPr>
              <a:t> visual yang </a:t>
            </a:r>
            <a:r>
              <a:rPr lang="en-US" b="1" i="0" dirty="0" err="1">
                <a:solidFill>
                  <a:srgbClr val="0D0D0D"/>
                </a:solidFill>
                <a:effectLst/>
                <a:latin typeface="Söhne"/>
              </a:rPr>
              <a:t>menggambarkan</a:t>
            </a:r>
            <a:r>
              <a:rPr lang="en-US" b="1" i="0" dirty="0">
                <a:solidFill>
                  <a:srgbClr val="0D0D0D"/>
                </a:solidFill>
                <a:effectLst/>
                <a:latin typeface="Söhne"/>
              </a:rPr>
              <a:t> proses </a:t>
            </a:r>
            <a:r>
              <a:rPr lang="en-US" b="1" i="0" dirty="0" err="1">
                <a:solidFill>
                  <a:srgbClr val="0D0D0D"/>
                </a:solidFill>
                <a:effectLst/>
                <a:latin typeface="Söhne"/>
              </a:rPr>
              <a:t>pemindahan</a:t>
            </a:r>
            <a:r>
              <a:rPr lang="en-US" b="1" i="0" dirty="0">
                <a:solidFill>
                  <a:srgbClr val="0D0D0D"/>
                </a:solidFill>
                <a:effectLst/>
                <a:latin typeface="Söhne"/>
              </a:rPr>
              <a:t> data </a:t>
            </a:r>
            <a:r>
              <a:rPr lang="en-US" b="1" i="0" dirty="0" err="1">
                <a:solidFill>
                  <a:srgbClr val="0D0D0D"/>
                </a:solidFill>
                <a:effectLst/>
                <a:latin typeface="Söhne"/>
              </a:rPr>
              <a:t>dari</a:t>
            </a:r>
            <a:r>
              <a:rPr lang="en-US" b="1" i="0" dirty="0">
                <a:solidFill>
                  <a:srgbClr val="0D0D0D"/>
                </a:solidFill>
                <a:effectLst/>
                <a:latin typeface="Söhne"/>
              </a:rPr>
              <a:t> </a:t>
            </a:r>
            <a:r>
              <a:rPr lang="en-US" b="1" i="0" dirty="0" err="1">
                <a:solidFill>
                  <a:srgbClr val="0D0D0D"/>
                </a:solidFill>
                <a:effectLst/>
                <a:latin typeface="Söhne"/>
              </a:rPr>
              <a:t>satu</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database, </a:t>
            </a:r>
            <a:r>
              <a:rPr lang="en-US" b="1" i="0" dirty="0" err="1">
                <a:solidFill>
                  <a:srgbClr val="0D0D0D"/>
                </a:solidFill>
                <a:effectLst/>
                <a:latin typeface="Söhne"/>
              </a:rPr>
              <a:t>atau</a:t>
            </a:r>
            <a:r>
              <a:rPr lang="en-US" b="1" i="0" dirty="0">
                <a:solidFill>
                  <a:srgbClr val="0D0D0D"/>
                </a:solidFill>
                <a:effectLst/>
                <a:latin typeface="Söhne"/>
              </a:rPr>
              <a:t> format </a:t>
            </a:r>
            <a:r>
              <a:rPr lang="en-US" b="1" i="0" dirty="0" err="1">
                <a:solidFill>
                  <a:srgbClr val="0D0D0D"/>
                </a:solidFill>
                <a:effectLst/>
                <a:latin typeface="Söhne"/>
              </a:rPr>
              <a:t>ke</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database, </a:t>
            </a:r>
            <a:r>
              <a:rPr lang="en-US" b="1" i="0" dirty="0" err="1">
                <a:solidFill>
                  <a:srgbClr val="0D0D0D"/>
                </a:solidFill>
                <a:effectLst/>
                <a:latin typeface="Söhne"/>
              </a:rPr>
              <a:t>atau</a:t>
            </a:r>
            <a:r>
              <a:rPr lang="en-US" b="1" i="0" dirty="0">
                <a:solidFill>
                  <a:srgbClr val="0D0D0D"/>
                </a:solidFill>
                <a:effectLst/>
                <a:latin typeface="Söhne"/>
              </a:rPr>
              <a:t> format lain. </a:t>
            </a:r>
          </a:p>
          <a:p>
            <a:pPr algn="just"/>
            <a:r>
              <a:rPr lang="en-US" b="1" i="0" dirty="0">
                <a:solidFill>
                  <a:srgbClr val="0D0D0D"/>
                </a:solidFill>
                <a:effectLst/>
                <a:latin typeface="Söhne"/>
              </a:rPr>
              <a:t>Diagram </a:t>
            </a:r>
            <a:r>
              <a:rPr lang="en-US" b="1" i="0" dirty="0" err="1">
                <a:solidFill>
                  <a:srgbClr val="0D0D0D"/>
                </a:solidFill>
                <a:effectLst/>
                <a:latin typeface="Söhne"/>
              </a:rPr>
              <a:t>ini</a:t>
            </a:r>
            <a:r>
              <a:rPr lang="en-US" b="1" i="0" dirty="0">
                <a:solidFill>
                  <a:srgbClr val="0D0D0D"/>
                </a:solidFill>
                <a:effectLst/>
                <a:latin typeface="Söhne"/>
              </a:rPr>
              <a:t> sangat </a:t>
            </a:r>
            <a:r>
              <a:rPr lang="en-US" b="1" i="0" dirty="0" err="1">
                <a:solidFill>
                  <a:srgbClr val="0D0D0D"/>
                </a:solidFill>
                <a:effectLst/>
                <a:latin typeface="Söhne"/>
              </a:rPr>
              <a:t>penting</a:t>
            </a:r>
            <a:r>
              <a:rPr lang="en-US" b="1" i="0" dirty="0">
                <a:solidFill>
                  <a:srgbClr val="0D0D0D"/>
                </a:solidFill>
                <a:effectLst/>
                <a:latin typeface="Söhne"/>
              </a:rPr>
              <a:t> </a:t>
            </a:r>
            <a:r>
              <a:rPr lang="en-US" b="1" i="0" dirty="0" err="1">
                <a:solidFill>
                  <a:srgbClr val="0D0D0D"/>
                </a:solidFill>
                <a:effectLst/>
                <a:latin typeface="Söhne"/>
              </a:rPr>
              <a:t>dalam</a:t>
            </a:r>
            <a:r>
              <a:rPr lang="en-US" b="1" i="0" dirty="0">
                <a:solidFill>
                  <a:srgbClr val="0D0D0D"/>
                </a:solidFill>
                <a:effectLst/>
                <a:latin typeface="Söhne"/>
              </a:rPr>
              <a:t> </a:t>
            </a:r>
            <a:r>
              <a:rPr lang="en-US" b="1" i="0" dirty="0" err="1">
                <a:solidFill>
                  <a:srgbClr val="0D0D0D"/>
                </a:solidFill>
                <a:effectLst/>
                <a:latin typeface="Söhne"/>
              </a:rPr>
              <a:t>proyek-proyek</a:t>
            </a:r>
            <a:r>
              <a:rPr lang="en-US" b="1" i="0" dirty="0">
                <a:solidFill>
                  <a:srgbClr val="0D0D0D"/>
                </a:solidFill>
                <a:effectLst/>
                <a:latin typeface="Söhne"/>
              </a:rPr>
              <a:t> TI yang </a:t>
            </a:r>
            <a:r>
              <a:rPr lang="en-US" b="1" i="0" dirty="0" err="1">
                <a:solidFill>
                  <a:srgbClr val="0D0D0D"/>
                </a:solidFill>
                <a:effectLst/>
                <a:latin typeface="Söhne"/>
              </a:rPr>
              <a:t>melibatkan</a:t>
            </a:r>
            <a:r>
              <a:rPr lang="en-US" b="1" i="0" dirty="0">
                <a:solidFill>
                  <a:srgbClr val="0D0D0D"/>
                </a:solidFill>
                <a:effectLst/>
                <a:latin typeface="Söhne"/>
              </a:rPr>
              <a:t> </a:t>
            </a:r>
            <a:r>
              <a:rPr lang="en-US" b="1" i="0" dirty="0" err="1">
                <a:solidFill>
                  <a:srgbClr val="0D0D0D"/>
                </a:solidFill>
                <a:effectLst/>
                <a:latin typeface="Söhne"/>
              </a:rPr>
              <a:t>pembaruan</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a:t>
            </a:r>
            <a:r>
              <a:rPr lang="en-US" b="1" i="0" dirty="0" err="1">
                <a:solidFill>
                  <a:srgbClr val="0D0D0D"/>
                </a:solidFill>
                <a:effectLst/>
                <a:latin typeface="Söhne"/>
              </a:rPr>
              <a:t>penggabungan</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perpindahan</a:t>
            </a:r>
            <a:r>
              <a:rPr lang="en-US" b="1" i="0" dirty="0">
                <a:solidFill>
                  <a:srgbClr val="0D0D0D"/>
                </a:solidFill>
                <a:effectLst/>
                <a:latin typeface="Söhne"/>
              </a:rPr>
              <a:t> </a:t>
            </a:r>
            <a:r>
              <a:rPr lang="en-US" b="1" i="0" dirty="0" err="1">
                <a:solidFill>
                  <a:srgbClr val="0D0D0D"/>
                </a:solidFill>
                <a:effectLst/>
                <a:latin typeface="Söhne"/>
              </a:rPr>
              <a:t>ke</a:t>
            </a:r>
            <a:r>
              <a:rPr lang="en-US" b="1" i="0" dirty="0">
                <a:solidFill>
                  <a:srgbClr val="0D0D0D"/>
                </a:solidFill>
                <a:effectLst/>
                <a:latin typeface="Söhne"/>
              </a:rPr>
              <a:t> platform yang </a:t>
            </a:r>
            <a:r>
              <a:rPr lang="en-US" b="1" i="0" dirty="0" err="1">
                <a:solidFill>
                  <a:srgbClr val="0D0D0D"/>
                </a:solidFill>
                <a:effectLst/>
                <a:latin typeface="Söhne"/>
              </a:rPr>
              <a:t>berbeda</a:t>
            </a:r>
            <a:r>
              <a:rPr lang="en-US" b="1" i="0" dirty="0">
                <a:solidFill>
                  <a:srgbClr val="0D0D0D"/>
                </a:solidFill>
                <a:effectLst/>
                <a:latin typeface="Söhne"/>
              </a:rPr>
              <a:t>. </a:t>
            </a:r>
          </a:p>
          <a:p>
            <a:pPr algn="just"/>
            <a:r>
              <a:rPr lang="en-US" b="1" i="0" dirty="0" err="1">
                <a:solidFill>
                  <a:srgbClr val="0D0D0D"/>
                </a:solidFill>
                <a:effectLst/>
                <a:latin typeface="Söhne"/>
              </a:rPr>
              <a:t>Tujuan</a:t>
            </a:r>
            <a:r>
              <a:rPr lang="en-US" b="1" i="0" dirty="0">
                <a:solidFill>
                  <a:srgbClr val="0D0D0D"/>
                </a:solidFill>
                <a:effectLst/>
                <a:latin typeface="Söhne"/>
              </a:rPr>
              <a:t> </a:t>
            </a:r>
            <a:r>
              <a:rPr lang="en-US" b="1" i="0" dirty="0" err="1">
                <a:solidFill>
                  <a:srgbClr val="0D0D0D"/>
                </a:solidFill>
                <a:effectLst/>
                <a:latin typeface="Söhne"/>
              </a:rPr>
              <a:t>utama</a:t>
            </a:r>
            <a:r>
              <a:rPr lang="en-US" b="1" i="0" dirty="0">
                <a:solidFill>
                  <a:srgbClr val="0D0D0D"/>
                </a:solidFill>
                <a:effectLst/>
                <a:latin typeface="Söhne"/>
              </a:rPr>
              <a:t> </a:t>
            </a:r>
            <a:r>
              <a:rPr lang="en-US" b="1" i="0" dirty="0" err="1">
                <a:solidFill>
                  <a:srgbClr val="0D0D0D"/>
                </a:solidFill>
                <a:effectLst/>
                <a:latin typeface="Söhne"/>
              </a:rPr>
              <a:t>dari</a:t>
            </a:r>
            <a:r>
              <a:rPr lang="en-US" b="1" i="0" dirty="0">
                <a:solidFill>
                  <a:srgbClr val="0D0D0D"/>
                </a:solidFill>
                <a:effectLst/>
                <a:latin typeface="Söhne"/>
              </a:rPr>
              <a:t> Data Migration Diagram </a:t>
            </a:r>
            <a:r>
              <a:rPr lang="en-US" b="1" i="0" dirty="0" err="1">
                <a:solidFill>
                  <a:srgbClr val="0D0D0D"/>
                </a:solidFill>
                <a:effectLst/>
                <a:latin typeface="Söhne"/>
              </a:rPr>
              <a:t>adalah</a:t>
            </a:r>
            <a:r>
              <a:rPr lang="en-US" b="1" i="0" dirty="0">
                <a:solidFill>
                  <a:srgbClr val="0D0D0D"/>
                </a:solidFill>
                <a:effectLst/>
                <a:latin typeface="Söhne"/>
              </a:rPr>
              <a:t> </a:t>
            </a:r>
            <a:r>
              <a:rPr lang="en-US" b="1" i="0" dirty="0" err="1">
                <a:solidFill>
                  <a:srgbClr val="0D0D0D"/>
                </a:solidFill>
                <a:effectLst/>
                <a:latin typeface="Söhne"/>
              </a:rPr>
              <a:t>untuk</a:t>
            </a:r>
            <a:r>
              <a:rPr lang="en-US" b="1" i="0" dirty="0">
                <a:solidFill>
                  <a:srgbClr val="0D0D0D"/>
                </a:solidFill>
                <a:effectLst/>
                <a:latin typeface="Söhne"/>
              </a:rPr>
              <a:t> </a:t>
            </a:r>
            <a:r>
              <a:rPr lang="en-US" b="1" i="0" dirty="0" err="1">
                <a:solidFill>
                  <a:srgbClr val="0D0D0D"/>
                </a:solidFill>
                <a:effectLst/>
                <a:latin typeface="Söhne"/>
              </a:rPr>
              <a:t>memperjelas</a:t>
            </a:r>
            <a:r>
              <a:rPr lang="en-US" b="1" i="0" dirty="0">
                <a:solidFill>
                  <a:srgbClr val="0D0D0D"/>
                </a:solidFill>
                <a:effectLst/>
                <a:latin typeface="Söhne"/>
              </a:rPr>
              <a:t> dan </a:t>
            </a:r>
            <a:r>
              <a:rPr lang="en-US" b="1" i="0" dirty="0" err="1">
                <a:solidFill>
                  <a:srgbClr val="0D0D0D"/>
                </a:solidFill>
                <a:effectLst/>
                <a:latin typeface="Söhne"/>
              </a:rPr>
              <a:t>memudahkan</a:t>
            </a:r>
            <a:r>
              <a:rPr lang="en-US" b="1" i="0" dirty="0">
                <a:solidFill>
                  <a:srgbClr val="0D0D0D"/>
                </a:solidFill>
                <a:effectLst/>
                <a:latin typeface="Söhne"/>
              </a:rPr>
              <a:t> </a:t>
            </a:r>
            <a:r>
              <a:rPr lang="en-US" b="1" i="0" dirty="0" err="1">
                <a:solidFill>
                  <a:srgbClr val="0D0D0D"/>
                </a:solidFill>
                <a:effectLst/>
                <a:latin typeface="Söhne"/>
              </a:rPr>
              <a:t>pemahaman</a:t>
            </a:r>
            <a:r>
              <a:rPr lang="en-US" b="1" i="0" dirty="0">
                <a:solidFill>
                  <a:srgbClr val="0D0D0D"/>
                </a:solidFill>
                <a:effectLst/>
                <a:latin typeface="Söhne"/>
              </a:rPr>
              <a:t> </a:t>
            </a:r>
            <a:r>
              <a:rPr lang="en-US" b="1" i="0" dirty="0" err="1">
                <a:solidFill>
                  <a:srgbClr val="0D0D0D"/>
                </a:solidFill>
                <a:effectLst/>
                <a:latin typeface="Söhne"/>
              </a:rPr>
              <a:t>mengenai</a:t>
            </a:r>
            <a:r>
              <a:rPr lang="en-US" b="1" i="0" dirty="0">
                <a:solidFill>
                  <a:srgbClr val="0D0D0D"/>
                </a:solidFill>
                <a:effectLst/>
                <a:latin typeface="Söhne"/>
              </a:rPr>
              <a:t> </a:t>
            </a:r>
            <a:r>
              <a:rPr lang="en-US" b="1" i="0" dirty="0" err="1">
                <a:solidFill>
                  <a:srgbClr val="0D0D0D"/>
                </a:solidFill>
                <a:effectLst/>
                <a:latin typeface="Söhne"/>
              </a:rPr>
              <a:t>alur</a:t>
            </a:r>
            <a:r>
              <a:rPr lang="en-US" b="1" i="0" dirty="0">
                <a:solidFill>
                  <a:srgbClr val="0D0D0D"/>
                </a:solidFill>
                <a:effectLst/>
                <a:latin typeface="Söhne"/>
              </a:rPr>
              <a:t> proses </a:t>
            </a:r>
            <a:r>
              <a:rPr lang="en-US" b="1" i="0" dirty="0" err="1">
                <a:solidFill>
                  <a:srgbClr val="0D0D0D"/>
                </a:solidFill>
                <a:effectLst/>
                <a:latin typeface="Söhne"/>
              </a:rPr>
              <a:t>migrasi</a:t>
            </a:r>
            <a:r>
              <a:rPr lang="en-US" b="1" i="0" dirty="0">
                <a:solidFill>
                  <a:srgbClr val="0D0D0D"/>
                </a:solidFill>
                <a:effectLst/>
                <a:latin typeface="Söhne"/>
              </a:rPr>
              <a:t> data, </a:t>
            </a:r>
            <a:r>
              <a:rPr lang="en-US" b="1" i="0" dirty="0" err="1">
                <a:solidFill>
                  <a:srgbClr val="0D0D0D"/>
                </a:solidFill>
                <a:effectLst/>
                <a:latin typeface="Söhne"/>
              </a:rPr>
              <a:t>termasuk</a:t>
            </a:r>
            <a:r>
              <a:rPr lang="en-US" b="1" i="0" dirty="0">
                <a:solidFill>
                  <a:srgbClr val="0D0D0D"/>
                </a:solidFill>
                <a:effectLst/>
                <a:latin typeface="Söhne"/>
              </a:rPr>
              <a:t> </a:t>
            </a:r>
            <a:r>
              <a:rPr lang="en-US" b="1" i="0" dirty="0" err="1">
                <a:solidFill>
                  <a:srgbClr val="0D0D0D"/>
                </a:solidFill>
                <a:effectLst/>
                <a:latin typeface="Söhne"/>
              </a:rPr>
              <a:t>identifikasi</a:t>
            </a:r>
            <a:r>
              <a:rPr lang="en-US" b="1" i="0" dirty="0">
                <a:solidFill>
                  <a:srgbClr val="0D0D0D"/>
                </a:solidFill>
                <a:effectLst/>
                <a:latin typeface="Söhne"/>
              </a:rPr>
              <a:t> </a:t>
            </a:r>
            <a:r>
              <a:rPr lang="en-US" b="1" i="0" dirty="0" err="1">
                <a:solidFill>
                  <a:srgbClr val="0D0D0D"/>
                </a:solidFill>
                <a:effectLst/>
                <a:latin typeface="Söhne"/>
              </a:rPr>
              <a:t>sumber</a:t>
            </a:r>
            <a:r>
              <a:rPr lang="en-US" b="1" i="0" dirty="0">
                <a:solidFill>
                  <a:srgbClr val="0D0D0D"/>
                </a:solidFill>
                <a:effectLst/>
                <a:latin typeface="Söhne"/>
              </a:rPr>
              <a:t> data, </a:t>
            </a:r>
            <a:r>
              <a:rPr lang="en-US" b="1" i="0" dirty="0" err="1">
                <a:solidFill>
                  <a:srgbClr val="0D0D0D"/>
                </a:solidFill>
                <a:effectLst/>
                <a:latin typeface="Söhne"/>
              </a:rPr>
              <a:t>destinasi</a:t>
            </a:r>
            <a:r>
              <a:rPr lang="en-US" b="1" i="0" dirty="0">
                <a:solidFill>
                  <a:srgbClr val="0D0D0D"/>
                </a:solidFill>
                <a:effectLst/>
                <a:latin typeface="Söhne"/>
              </a:rPr>
              <a:t> data, dan </a:t>
            </a:r>
            <a:r>
              <a:rPr lang="en-US" b="1" i="0" dirty="0" err="1">
                <a:solidFill>
                  <a:srgbClr val="0D0D0D"/>
                </a:solidFill>
                <a:effectLst/>
                <a:latin typeface="Söhne"/>
              </a:rPr>
              <a:t>cara</a:t>
            </a:r>
            <a:r>
              <a:rPr lang="en-US" b="1" i="0" dirty="0">
                <a:solidFill>
                  <a:srgbClr val="0D0D0D"/>
                </a:solidFill>
                <a:effectLst/>
                <a:latin typeface="Söhne"/>
              </a:rPr>
              <a:t> data </a:t>
            </a:r>
            <a:r>
              <a:rPr lang="en-US" b="1" i="0" dirty="0" err="1">
                <a:solidFill>
                  <a:srgbClr val="0D0D0D"/>
                </a:solidFill>
                <a:effectLst/>
                <a:latin typeface="Söhne"/>
              </a:rPr>
              <a:t>ditransformasikan</a:t>
            </a:r>
            <a:r>
              <a:rPr lang="en-US" b="1" i="0" dirty="0">
                <a:solidFill>
                  <a:srgbClr val="0D0D0D"/>
                </a:solidFill>
                <a:effectLst/>
                <a:latin typeface="Söhne"/>
              </a:rPr>
              <a:t> </a:t>
            </a:r>
            <a:r>
              <a:rPr lang="en-US" b="1" i="0" dirty="0" err="1">
                <a:solidFill>
                  <a:srgbClr val="0D0D0D"/>
                </a:solidFill>
                <a:effectLst/>
                <a:latin typeface="Söhne"/>
              </a:rPr>
              <a:t>atau</a:t>
            </a:r>
            <a:r>
              <a:rPr lang="en-US" b="1" i="0" dirty="0">
                <a:solidFill>
                  <a:srgbClr val="0D0D0D"/>
                </a:solidFill>
                <a:effectLst/>
                <a:latin typeface="Söhne"/>
              </a:rPr>
              <a:t> </a:t>
            </a:r>
            <a:r>
              <a:rPr lang="en-US" b="1" i="0" dirty="0" err="1">
                <a:solidFill>
                  <a:srgbClr val="0D0D0D"/>
                </a:solidFill>
                <a:effectLst/>
                <a:latin typeface="Söhne"/>
              </a:rPr>
              <a:t>diadaptasi</a:t>
            </a:r>
            <a:r>
              <a:rPr lang="en-US" b="1" i="0" dirty="0">
                <a:solidFill>
                  <a:srgbClr val="0D0D0D"/>
                </a:solidFill>
                <a:effectLst/>
                <a:latin typeface="Söhne"/>
              </a:rPr>
              <a:t> </a:t>
            </a:r>
            <a:r>
              <a:rPr lang="en-US" b="1" i="0" dirty="0" err="1">
                <a:solidFill>
                  <a:srgbClr val="0D0D0D"/>
                </a:solidFill>
                <a:effectLst/>
                <a:latin typeface="Söhne"/>
              </a:rPr>
              <a:t>selama</a:t>
            </a:r>
            <a:r>
              <a:rPr lang="en-US" b="1" i="0" dirty="0">
                <a:solidFill>
                  <a:srgbClr val="0D0D0D"/>
                </a:solidFill>
                <a:effectLst/>
                <a:latin typeface="Söhne"/>
              </a:rPr>
              <a:t> proses </a:t>
            </a:r>
            <a:r>
              <a:rPr lang="en-US" b="1" i="0" dirty="0" err="1">
                <a:solidFill>
                  <a:srgbClr val="0D0D0D"/>
                </a:solidFill>
                <a:effectLst/>
                <a:latin typeface="Söhne"/>
              </a:rPr>
              <a:t>migrasi</a:t>
            </a:r>
            <a:r>
              <a:rPr lang="en-US" b="1" i="0" dirty="0">
                <a:solidFill>
                  <a:srgbClr val="0D0D0D"/>
                </a:solidFill>
                <a:effectLst/>
                <a:latin typeface="Söhne"/>
              </a:rPr>
              <a:t>.</a:t>
            </a:r>
            <a:endParaRPr lang="en-US" b="1" dirty="0"/>
          </a:p>
        </p:txBody>
      </p:sp>
    </p:spTree>
    <p:extLst>
      <p:ext uri="{BB962C8B-B14F-4D97-AF65-F5344CB8AC3E}">
        <p14:creationId xmlns:p14="http://schemas.microsoft.com/office/powerpoint/2010/main" val="1597521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3B210-DF79-EE09-800F-F33E6759D0F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KOMPONEN DATA MIGRATION DIAGRAM</a:t>
            </a:r>
          </a:p>
        </p:txBody>
      </p:sp>
      <p:graphicFrame>
        <p:nvGraphicFramePr>
          <p:cNvPr id="4" name="Content Placeholder 3">
            <a:extLst>
              <a:ext uri="{FF2B5EF4-FFF2-40B4-BE49-F238E27FC236}">
                <a16:creationId xmlns:a16="http://schemas.microsoft.com/office/drawing/2014/main" id="{A3E5FFF5-D5EA-149A-8149-7C32E8EBC747}"/>
              </a:ext>
            </a:extLst>
          </p:cNvPr>
          <p:cNvGraphicFramePr>
            <a:graphicFrameLocks noGrp="1"/>
          </p:cNvGraphicFramePr>
          <p:nvPr>
            <p:ph idx="1"/>
            <p:extLst>
              <p:ext uri="{D42A27DB-BD31-4B8C-83A1-F6EECF244321}">
                <p14:modId xmlns:p14="http://schemas.microsoft.com/office/powerpoint/2010/main" val="1734807661"/>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6137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3B210-DF79-EE09-800F-F33E6759D0F9}"/>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KOMPONEN DATA MIGRATION DIAGRAM</a:t>
            </a:r>
          </a:p>
        </p:txBody>
      </p:sp>
      <p:graphicFrame>
        <p:nvGraphicFramePr>
          <p:cNvPr id="4" name="Content Placeholder 3">
            <a:extLst>
              <a:ext uri="{FF2B5EF4-FFF2-40B4-BE49-F238E27FC236}">
                <a16:creationId xmlns:a16="http://schemas.microsoft.com/office/drawing/2014/main" id="{A3E5FFF5-D5EA-149A-8149-7C32E8EBC747}"/>
              </a:ext>
            </a:extLst>
          </p:cNvPr>
          <p:cNvGraphicFramePr>
            <a:graphicFrameLocks noGrp="1"/>
          </p:cNvGraphicFramePr>
          <p:nvPr>
            <p:ph idx="1"/>
            <p:extLst>
              <p:ext uri="{D42A27DB-BD31-4B8C-83A1-F6EECF244321}">
                <p14:modId xmlns:p14="http://schemas.microsoft.com/office/powerpoint/2010/main" val="2296184088"/>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320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EB07A-266D-6A84-77D3-AAFE32AED4B0}"/>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MANFAAT DATA MIGRATION DIAGRAM</a:t>
            </a:r>
          </a:p>
        </p:txBody>
      </p:sp>
      <p:graphicFrame>
        <p:nvGraphicFramePr>
          <p:cNvPr id="4" name="Content Placeholder 3">
            <a:extLst>
              <a:ext uri="{FF2B5EF4-FFF2-40B4-BE49-F238E27FC236}">
                <a16:creationId xmlns:a16="http://schemas.microsoft.com/office/drawing/2014/main" id="{7D04E8DA-8EE6-DB89-9E26-37A089BF5392}"/>
              </a:ext>
            </a:extLst>
          </p:cNvPr>
          <p:cNvGraphicFramePr>
            <a:graphicFrameLocks noGrp="1"/>
          </p:cNvGraphicFramePr>
          <p:nvPr>
            <p:ph idx="1"/>
            <p:extLst>
              <p:ext uri="{D42A27DB-BD31-4B8C-83A1-F6EECF244321}">
                <p14:modId xmlns:p14="http://schemas.microsoft.com/office/powerpoint/2010/main" val="2307343448"/>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6126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ARTIFAK DATA MIGRATION DIAGRAM</a:t>
            </a:r>
          </a:p>
        </p:txBody>
      </p:sp>
      <p:pic>
        <p:nvPicPr>
          <p:cNvPr id="4" name="Picture 3"/>
          <p:cNvPicPr>
            <a:picLocks noChangeAspect="1"/>
          </p:cNvPicPr>
          <p:nvPr/>
        </p:nvPicPr>
        <p:blipFill>
          <a:blip r:embed="rId2"/>
          <a:stretch>
            <a:fillRect/>
          </a:stretch>
        </p:blipFill>
        <p:spPr>
          <a:xfrm>
            <a:off x="1173716" y="1870683"/>
            <a:ext cx="10127837" cy="2402934"/>
          </a:xfrm>
          <a:prstGeom prst="rect">
            <a:avLst/>
          </a:prstGeom>
        </p:spPr>
      </p:pic>
      <p:pic>
        <p:nvPicPr>
          <p:cNvPr id="5" name="Picture 4"/>
          <p:cNvPicPr>
            <a:picLocks noChangeAspect="1"/>
          </p:cNvPicPr>
          <p:nvPr/>
        </p:nvPicPr>
        <p:blipFill>
          <a:blip r:embed="rId3"/>
          <a:stretch>
            <a:fillRect/>
          </a:stretch>
        </p:blipFill>
        <p:spPr>
          <a:xfrm>
            <a:off x="1173716" y="4406940"/>
            <a:ext cx="9993862" cy="1262340"/>
          </a:xfrm>
          <a:prstGeom prst="rect">
            <a:avLst/>
          </a:prstGeom>
        </p:spPr>
      </p:pic>
    </p:spTree>
    <p:extLst>
      <p:ext uri="{BB962C8B-B14F-4D97-AF65-F5344CB8AC3E}">
        <p14:creationId xmlns:p14="http://schemas.microsoft.com/office/powerpoint/2010/main" val="1075522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t>DATA MIGRATION DIAGRAM</a:t>
            </a:r>
          </a:p>
        </p:txBody>
      </p:sp>
      <p:sp>
        <p:nvSpPr>
          <p:cNvPr id="3" name="Content Placeholder 2"/>
          <p:cNvSpPr>
            <a:spLocks noGrp="1"/>
          </p:cNvSpPr>
          <p:nvPr>
            <p:ph idx="1"/>
          </p:nvPr>
        </p:nvSpPr>
        <p:spPr/>
        <p:txBody>
          <a:bodyPr>
            <a:normAutofit/>
          </a:bodyPr>
          <a:lstStyle/>
          <a:p>
            <a:pPr lvl="1" algn="just"/>
            <a:r>
              <a:rPr lang="id-ID" sz="2400" b="1" dirty="0"/>
              <a:t>Diagram migrasi data menyajikan aliran transformasi data antara aplikasi sumber dan aplikasi target. </a:t>
            </a:r>
          </a:p>
          <a:p>
            <a:pPr lvl="1" algn="just"/>
            <a:r>
              <a:rPr lang="id-ID" sz="2400" b="1" dirty="0"/>
              <a:t>Diagram ini memberikan presentasi visual tentang perbedaan antara sumber dan target, dan digunakan untuk melakukan audit data dan untuk memeriksa bahwa tidak ada informasi yang hilang. </a:t>
            </a:r>
          </a:p>
          <a:p>
            <a:pPr lvl="1" algn="just"/>
            <a:r>
              <a:rPr lang="id-ID" sz="2400" b="1" dirty="0"/>
              <a:t>Jenis diagram ini dapat dikembangkan dan ditingkatkan sedetail mungkin. </a:t>
            </a:r>
          </a:p>
          <a:p>
            <a:pPr lvl="1" algn="just"/>
            <a:r>
              <a:rPr lang="id-ID" sz="2400" b="1" dirty="0"/>
              <a:t>Misalnya, diagram migrasi data dapat menunjukkan gambaran umum dari data yang akan ditransformasikan, atau dapat secara rinci menunjukkan semua atribut dan transformasi tipe data.</a:t>
            </a:r>
          </a:p>
        </p:txBody>
      </p:sp>
    </p:spTree>
    <p:extLst>
      <p:ext uri="{BB962C8B-B14F-4D97-AF65-F5344CB8AC3E}">
        <p14:creationId xmlns:p14="http://schemas.microsoft.com/office/powerpoint/2010/main" val="3973317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645" y="2069432"/>
            <a:ext cx="2627697" cy="2382251"/>
          </a:xfrm>
        </p:spPr>
        <p:txBody>
          <a:bodyPr>
            <a:noAutofit/>
          </a:bodyPr>
          <a:lstStyle/>
          <a:p>
            <a:r>
              <a:rPr lang="id-ID" sz="2400" b="1" dirty="0"/>
              <a:t>Kebergantungan migrasi bisa terdapat antara entitas bisnis atau dapat didefinisikan lebih presisi pada level atribut</a:t>
            </a:r>
          </a:p>
        </p:txBody>
      </p:sp>
      <p:pic>
        <p:nvPicPr>
          <p:cNvPr id="4" name="Picture 3"/>
          <p:cNvPicPr>
            <a:picLocks noChangeAspect="1"/>
          </p:cNvPicPr>
          <p:nvPr/>
        </p:nvPicPr>
        <p:blipFill>
          <a:blip r:embed="rId2"/>
          <a:stretch>
            <a:fillRect/>
          </a:stretch>
        </p:blipFill>
        <p:spPr>
          <a:xfrm>
            <a:off x="3330342" y="471638"/>
            <a:ext cx="8133346" cy="5678905"/>
          </a:xfrm>
          <a:prstGeom prst="rect">
            <a:avLst/>
          </a:prstGeom>
        </p:spPr>
      </p:pic>
    </p:spTree>
    <p:extLst>
      <p:ext uri="{BB962C8B-B14F-4D97-AF65-F5344CB8AC3E}">
        <p14:creationId xmlns:p14="http://schemas.microsoft.com/office/powerpoint/2010/main" val="503300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DATA MIGRATION MATRIX</a:t>
            </a:r>
          </a:p>
        </p:txBody>
      </p:sp>
      <p:pic>
        <p:nvPicPr>
          <p:cNvPr id="4" name="Picture 3"/>
          <p:cNvPicPr>
            <a:picLocks noChangeAspect="1"/>
          </p:cNvPicPr>
          <p:nvPr/>
        </p:nvPicPr>
        <p:blipFill>
          <a:blip r:embed="rId2"/>
          <a:stretch>
            <a:fillRect/>
          </a:stretch>
        </p:blipFill>
        <p:spPr>
          <a:xfrm>
            <a:off x="1250688" y="1909227"/>
            <a:ext cx="9839455" cy="4010309"/>
          </a:xfrm>
          <a:prstGeom prst="rect">
            <a:avLst/>
          </a:prstGeom>
        </p:spPr>
      </p:pic>
    </p:spTree>
    <p:extLst>
      <p:ext uri="{BB962C8B-B14F-4D97-AF65-F5344CB8AC3E}">
        <p14:creationId xmlns:p14="http://schemas.microsoft.com/office/powerpoint/2010/main" val="3312926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lur">
            <a:extLst>
              <a:ext uri="{FF2B5EF4-FFF2-40B4-BE49-F238E27FC236}">
                <a16:creationId xmlns:a16="http://schemas.microsoft.com/office/drawing/2014/main" id="{ECC95573-2971-40CA-8931-174ACDF3E94F}"/>
              </a:ext>
              <a:ext uri="{C183D7F6-B498-43B3-948B-1728B52AA6E4}">
                <adec:decorative xmlns:adec="http://schemas.microsoft.com/office/drawing/2017/decorative" val="0"/>
              </a:ext>
            </a:extLst>
          </p:cNvPr>
          <p:cNvPicPr>
            <a:picLocks noChangeAspect="1"/>
          </p:cNvPicPr>
          <p:nvPr/>
        </p:nvPicPr>
        <p:blipFill rotWithShape="1">
          <a:blip r:embed="rId2"/>
          <a:srcRect t="39378"/>
          <a:stretch/>
        </p:blipFill>
        <p:spPr>
          <a:xfrm>
            <a:off x="-32" y="10"/>
            <a:ext cx="12192031" cy="4915066"/>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065197" y="5120640"/>
            <a:ext cx="10058400" cy="822960"/>
          </a:xfrm>
        </p:spPr>
        <p:txBody>
          <a:bodyPr>
            <a:normAutofit/>
          </a:bodyPr>
          <a:lstStyle/>
          <a:p>
            <a:pPr algn="ctr"/>
            <a:r>
              <a:rPr lang="en-US" sz="4800" b="1" dirty="0">
                <a:solidFill>
                  <a:schemeClr val="tx1"/>
                </a:solidFill>
                <a:effectLst>
                  <a:outerShdw blurRad="38100" dist="38100" dir="2700000" algn="tl">
                    <a:srgbClr val="000000">
                      <a:alpha val="43137"/>
                    </a:srgbClr>
                  </a:outerShdw>
                </a:effectLst>
              </a:rPr>
              <a:t>SERVICE DATA DIAGRAM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065212" y="6094056"/>
            <a:ext cx="10058400" cy="393057"/>
          </a:xfrm>
        </p:spPr>
        <p:txBody>
          <a:bodyPr>
            <a:normAutofit/>
          </a:bodyPr>
          <a:lstStyle/>
          <a:p>
            <a:r>
              <a:rPr lang="id-ID" sz="1500" b="1" dirty="0">
                <a:solidFill>
                  <a:srgbClr val="FFFFFF"/>
                </a:solidFill>
              </a:rPr>
              <a:t>IR. KHAKIM GHOZALI M.MT</a:t>
            </a:r>
            <a:endParaRPr lang="en-US" sz="1500" b="1" dirty="0">
              <a:solidFill>
                <a:srgbClr val="FFFFFF"/>
              </a:solidFill>
            </a:endParaRPr>
          </a:p>
        </p:txBody>
      </p:sp>
    </p:spTree>
    <p:extLst>
      <p:ext uri="{BB962C8B-B14F-4D97-AF65-F5344CB8AC3E}">
        <p14:creationId xmlns:p14="http://schemas.microsoft.com/office/powerpoint/2010/main" val="1241287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7CE7-C76D-6616-D878-866B867545F2}"/>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SERVICE DATA DIAGRAM</a:t>
            </a:r>
          </a:p>
        </p:txBody>
      </p:sp>
      <p:sp>
        <p:nvSpPr>
          <p:cNvPr id="3" name="Content Placeholder 2">
            <a:extLst>
              <a:ext uri="{FF2B5EF4-FFF2-40B4-BE49-F238E27FC236}">
                <a16:creationId xmlns:a16="http://schemas.microsoft.com/office/drawing/2014/main" id="{9329982E-2C5E-BCF4-DD24-489562A6DC50}"/>
              </a:ext>
            </a:extLst>
          </p:cNvPr>
          <p:cNvSpPr>
            <a:spLocks noGrp="1"/>
          </p:cNvSpPr>
          <p:nvPr>
            <p:ph idx="1"/>
          </p:nvPr>
        </p:nvSpPr>
        <p:spPr/>
        <p:txBody>
          <a:bodyPr/>
          <a:lstStyle/>
          <a:p>
            <a:pPr algn="just"/>
            <a:r>
              <a:rPr lang="en-US" b="0" i="0" dirty="0">
                <a:solidFill>
                  <a:srgbClr val="0D0D0D"/>
                </a:solidFill>
                <a:effectLst/>
                <a:latin typeface="Söhne"/>
              </a:rPr>
              <a:t>Service Data Diagram (SDD) </a:t>
            </a:r>
            <a:r>
              <a:rPr lang="en-US" b="0" i="0" dirty="0" err="1">
                <a:solidFill>
                  <a:srgbClr val="0D0D0D"/>
                </a:solidFill>
                <a:effectLst/>
                <a:latin typeface="Söhne"/>
              </a:rPr>
              <a:t>adalah</a:t>
            </a:r>
            <a:r>
              <a:rPr lang="en-US" b="0" i="0" dirty="0">
                <a:solidFill>
                  <a:srgbClr val="0D0D0D"/>
                </a:solidFill>
                <a:effectLst/>
                <a:latin typeface="Söhne"/>
              </a:rPr>
              <a:t> </a:t>
            </a:r>
            <a:r>
              <a:rPr lang="en-US" b="0" i="0" dirty="0" err="1">
                <a:solidFill>
                  <a:srgbClr val="0D0D0D"/>
                </a:solidFill>
                <a:effectLst/>
                <a:latin typeface="Söhne"/>
              </a:rPr>
              <a:t>sebuah</a:t>
            </a:r>
            <a:r>
              <a:rPr lang="en-US" b="0" i="0" dirty="0">
                <a:solidFill>
                  <a:srgbClr val="0D0D0D"/>
                </a:solidFill>
                <a:effectLst/>
                <a:latin typeface="Söhne"/>
              </a:rPr>
              <a:t> </a:t>
            </a:r>
            <a:r>
              <a:rPr lang="en-US" b="0" i="0" dirty="0" err="1">
                <a:solidFill>
                  <a:srgbClr val="0D0D0D"/>
                </a:solidFill>
                <a:effectLst/>
                <a:latin typeface="Söhne"/>
              </a:rPr>
              <a:t>alat</a:t>
            </a:r>
            <a:r>
              <a:rPr lang="en-US" b="0" i="0" dirty="0">
                <a:solidFill>
                  <a:srgbClr val="0D0D0D"/>
                </a:solidFill>
                <a:effectLst/>
                <a:latin typeface="Söhne"/>
              </a:rPr>
              <a:t> </a:t>
            </a:r>
            <a:r>
              <a:rPr lang="en-US" b="0" i="0" dirty="0" err="1">
                <a:solidFill>
                  <a:srgbClr val="0D0D0D"/>
                </a:solidFill>
                <a:effectLst/>
                <a:latin typeface="Söhne"/>
              </a:rPr>
              <a:t>atau</a:t>
            </a:r>
            <a:r>
              <a:rPr lang="en-US" b="0" i="0" dirty="0">
                <a:solidFill>
                  <a:srgbClr val="0D0D0D"/>
                </a:solidFill>
                <a:effectLst/>
                <a:latin typeface="Söhne"/>
              </a:rPr>
              <a:t> diagram yang </a:t>
            </a:r>
            <a:r>
              <a:rPr lang="en-US" b="0" i="0" dirty="0" err="1">
                <a:solidFill>
                  <a:srgbClr val="0D0D0D"/>
                </a:solidFill>
                <a:effectLst/>
                <a:latin typeface="Söhne"/>
              </a:rPr>
              <a:t>digunakan</a:t>
            </a:r>
            <a:r>
              <a:rPr lang="en-US" b="0" i="0" dirty="0">
                <a:solidFill>
                  <a:srgbClr val="0D0D0D"/>
                </a:solidFill>
                <a:effectLst/>
                <a:latin typeface="Söhne"/>
              </a:rPr>
              <a:t> </a:t>
            </a:r>
            <a:r>
              <a:rPr lang="en-US" b="0" i="0" dirty="0" err="1">
                <a:solidFill>
                  <a:srgbClr val="0D0D0D"/>
                </a:solidFill>
                <a:effectLst/>
                <a:latin typeface="Söhne"/>
              </a:rPr>
              <a:t>dalam</a:t>
            </a:r>
            <a:r>
              <a:rPr lang="en-US" b="0" i="0" dirty="0">
                <a:solidFill>
                  <a:srgbClr val="0D0D0D"/>
                </a:solidFill>
                <a:effectLst/>
                <a:latin typeface="Söhne"/>
              </a:rPr>
              <a:t> </a:t>
            </a:r>
            <a:r>
              <a:rPr lang="en-US" b="0" i="0" dirty="0" err="1">
                <a:solidFill>
                  <a:srgbClr val="0D0D0D"/>
                </a:solidFill>
                <a:effectLst/>
                <a:latin typeface="Söhne"/>
              </a:rPr>
              <a:t>pengembangan</a:t>
            </a:r>
            <a:r>
              <a:rPr lang="en-US" b="0" i="0" dirty="0">
                <a:solidFill>
                  <a:srgbClr val="0D0D0D"/>
                </a:solidFill>
                <a:effectLst/>
                <a:latin typeface="Söhne"/>
              </a:rPr>
              <a:t> </a:t>
            </a:r>
            <a:r>
              <a:rPr lang="en-US" b="0" i="0" dirty="0" err="1">
                <a:solidFill>
                  <a:srgbClr val="0D0D0D"/>
                </a:solidFill>
                <a:effectLst/>
                <a:latin typeface="Söhne"/>
              </a:rPr>
              <a:t>perangkat</a:t>
            </a:r>
            <a:r>
              <a:rPr lang="en-US" b="0" i="0" dirty="0">
                <a:solidFill>
                  <a:srgbClr val="0D0D0D"/>
                </a:solidFill>
                <a:effectLst/>
                <a:latin typeface="Söhne"/>
              </a:rPr>
              <a:t> </a:t>
            </a:r>
            <a:r>
              <a:rPr lang="en-US" b="0" i="0" dirty="0" err="1">
                <a:solidFill>
                  <a:srgbClr val="0D0D0D"/>
                </a:solidFill>
                <a:effectLst/>
                <a:latin typeface="Söhne"/>
              </a:rPr>
              <a:t>lunak</a:t>
            </a:r>
            <a:r>
              <a:rPr lang="en-US" b="0" i="0" dirty="0">
                <a:solidFill>
                  <a:srgbClr val="0D0D0D"/>
                </a:solidFill>
                <a:effectLst/>
                <a:latin typeface="Söhne"/>
              </a:rPr>
              <a:t> dan </a:t>
            </a:r>
            <a:r>
              <a:rPr lang="en-US" b="0" i="0" dirty="0" err="1">
                <a:solidFill>
                  <a:srgbClr val="0D0D0D"/>
                </a:solidFill>
                <a:effectLst/>
                <a:latin typeface="Söhne"/>
              </a:rPr>
              <a:t>sistem</a:t>
            </a:r>
            <a:r>
              <a:rPr lang="en-US" b="0" i="0" dirty="0">
                <a:solidFill>
                  <a:srgbClr val="0D0D0D"/>
                </a:solidFill>
                <a:effectLst/>
                <a:latin typeface="Söhne"/>
              </a:rPr>
              <a:t> </a:t>
            </a:r>
            <a:r>
              <a:rPr lang="en-US" b="0" i="0" dirty="0" err="1">
                <a:solidFill>
                  <a:srgbClr val="0D0D0D"/>
                </a:solidFill>
                <a:effectLst/>
                <a:latin typeface="Söhne"/>
              </a:rPr>
              <a:t>informasi</a:t>
            </a:r>
            <a:r>
              <a:rPr lang="en-US" b="0" i="0" dirty="0">
                <a:solidFill>
                  <a:srgbClr val="0D0D0D"/>
                </a:solidFill>
                <a:effectLst/>
                <a:latin typeface="Söhne"/>
              </a:rPr>
              <a:t> </a:t>
            </a:r>
            <a:r>
              <a:rPr lang="en-US" b="0" i="0" dirty="0" err="1">
                <a:solidFill>
                  <a:srgbClr val="0D0D0D"/>
                </a:solidFill>
                <a:effectLst/>
                <a:latin typeface="Söhne"/>
              </a:rPr>
              <a:t>untuk</a:t>
            </a:r>
            <a:r>
              <a:rPr lang="en-US" b="0" i="0" dirty="0">
                <a:solidFill>
                  <a:srgbClr val="0D0D0D"/>
                </a:solidFill>
                <a:effectLst/>
                <a:latin typeface="Söhne"/>
              </a:rPr>
              <a:t> </a:t>
            </a:r>
            <a:r>
              <a:rPr lang="en-US" b="0" i="0" dirty="0" err="1">
                <a:solidFill>
                  <a:srgbClr val="0D0D0D"/>
                </a:solidFill>
                <a:effectLst/>
                <a:latin typeface="Söhne"/>
              </a:rPr>
              <a:t>menunjukkan</a:t>
            </a:r>
            <a:r>
              <a:rPr lang="en-US" b="0" i="0" dirty="0">
                <a:solidFill>
                  <a:srgbClr val="0D0D0D"/>
                </a:solidFill>
                <a:effectLst/>
                <a:latin typeface="Söhne"/>
              </a:rPr>
              <a:t> </a:t>
            </a:r>
            <a:r>
              <a:rPr lang="en-US" b="0" i="0" dirty="0" err="1">
                <a:solidFill>
                  <a:srgbClr val="0D0D0D"/>
                </a:solidFill>
                <a:effectLst/>
                <a:latin typeface="Söhne"/>
              </a:rPr>
              <a:t>aliran</a:t>
            </a:r>
            <a:r>
              <a:rPr lang="en-US" b="0" i="0" dirty="0">
                <a:solidFill>
                  <a:srgbClr val="0D0D0D"/>
                </a:solidFill>
                <a:effectLst/>
                <a:latin typeface="Söhne"/>
              </a:rPr>
              <a:t> data </a:t>
            </a:r>
            <a:r>
              <a:rPr lang="en-US" b="0" i="0" dirty="0" err="1">
                <a:solidFill>
                  <a:srgbClr val="0D0D0D"/>
                </a:solidFill>
                <a:effectLst/>
                <a:latin typeface="Söhne"/>
              </a:rPr>
              <a:t>antara</a:t>
            </a:r>
            <a:r>
              <a:rPr lang="en-US" b="0" i="0" dirty="0">
                <a:solidFill>
                  <a:srgbClr val="0D0D0D"/>
                </a:solidFill>
                <a:effectLst/>
                <a:latin typeface="Söhne"/>
              </a:rPr>
              <a:t> </a:t>
            </a:r>
            <a:r>
              <a:rPr lang="en-US" b="0" i="0" dirty="0" err="1">
                <a:solidFill>
                  <a:srgbClr val="0D0D0D"/>
                </a:solidFill>
                <a:effectLst/>
                <a:latin typeface="Söhne"/>
              </a:rPr>
              <a:t>layanan</a:t>
            </a:r>
            <a:r>
              <a:rPr lang="en-US" b="0" i="0" dirty="0">
                <a:solidFill>
                  <a:srgbClr val="0D0D0D"/>
                </a:solidFill>
                <a:effectLst/>
                <a:latin typeface="Söhne"/>
              </a:rPr>
              <a:t> </a:t>
            </a:r>
            <a:r>
              <a:rPr lang="en-US" b="0" i="0" dirty="0" err="1">
                <a:solidFill>
                  <a:srgbClr val="0D0D0D"/>
                </a:solidFill>
                <a:effectLst/>
                <a:latin typeface="Söhne"/>
              </a:rPr>
              <a:t>atau</a:t>
            </a:r>
            <a:r>
              <a:rPr lang="en-US" b="0" i="0" dirty="0">
                <a:solidFill>
                  <a:srgbClr val="0D0D0D"/>
                </a:solidFill>
                <a:effectLst/>
                <a:latin typeface="Söhne"/>
              </a:rPr>
              <a:t> proses </a:t>
            </a:r>
            <a:r>
              <a:rPr lang="en-US" b="0" i="0" dirty="0" err="1">
                <a:solidFill>
                  <a:srgbClr val="0D0D0D"/>
                </a:solidFill>
                <a:effectLst/>
                <a:latin typeface="Söhne"/>
              </a:rPr>
              <a:t>dalam</a:t>
            </a:r>
            <a:r>
              <a:rPr lang="en-US" b="0" i="0" dirty="0">
                <a:solidFill>
                  <a:srgbClr val="0D0D0D"/>
                </a:solidFill>
                <a:effectLst/>
                <a:latin typeface="Söhne"/>
              </a:rPr>
              <a:t> </a:t>
            </a:r>
            <a:r>
              <a:rPr lang="en-US" b="0" i="0" dirty="0" err="1">
                <a:solidFill>
                  <a:srgbClr val="0D0D0D"/>
                </a:solidFill>
                <a:effectLst/>
                <a:latin typeface="Söhne"/>
              </a:rPr>
              <a:t>suatu</a:t>
            </a:r>
            <a:r>
              <a:rPr lang="en-US" b="0" i="0" dirty="0">
                <a:solidFill>
                  <a:srgbClr val="0D0D0D"/>
                </a:solidFill>
                <a:effectLst/>
                <a:latin typeface="Söhne"/>
              </a:rPr>
              <a:t> </a:t>
            </a:r>
            <a:r>
              <a:rPr lang="en-US" b="0" i="0" dirty="0" err="1">
                <a:solidFill>
                  <a:srgbClr val="0D0D0D"/>
                </a:solidFill>
                <a:effectLst/>
                <a:latin typeface="Söhne"/>
              </a:rPr>
              <a:t>sistem</a:t>
            </a:r>
            <a:r>
              <a:rPr lang="en-US" b="0" i="0" dirty="0">
                <a:solidFill>
                  <a:srgbClr val="0D0D0D"/>
                </a:solidFill>
                <a:effectLst/>
                <a:latin typeface="Söhne"/>
              </a:rPr>
              <a:t>. </a:t>
            </a:r>
          </a:p>
          <a:p>
            <a:pPr algn="just"/>
            <a:r>
              <a:rPr lang="en-US" b="0" i="0" dirty="0">
                <a:solidFill>
                  <a:srgbClr val="0D0D0D"/>
                </a:solidFill>
                <a:effectLst/>
                <a:latin typeface="Söhne"/>
              </a:rPr>
              <a:t>Diagram </a:t>
            </a:r>
            <a:r>
              <a:rPr lang="en-US" b="0" i="0" dirty="0" err="1">
                <a:solidFill>
                  <a:srgbClr val="0D0D0D"/>
                </a:solidFill>
                <a:effectLst/>
                <a:latin typeface="Söhne"/>
              </a:rPr>
              <a:t>ini</a:t>
            </a:r>
            <a:r>
              <a:rPr lang="en-US" b="0" i="0" dirty="0">
                <a:solidFill>
                  <a:srgbClr val="0D0D0D"/>
                </a:solidFill>
                <a:effectLst/>
                <a:latin typeface="Söhne"/>
              </a:rPr>
              <a:t> </a:t>
            </a:r>
            <a:r>
              <a:rPr lang="en-US" b="0" i="0" dirty="0" err="1">
                <a:solidFill>
                  <a:srgbClr val="0D0D0D"/>
                </a:solidFill>
                <a:effectLst/>
                <a:latin typeface="Söhne"/>
              </a:rPr>
              <a:t>memungkinkan</a:t>
            </a:r>
            <a:r>
              <a:rPr lang="en-US" b="0" i="0" dirty="0">
                <a:solidFill>
                  <a:srgbClr val="0D0D0D"/>
                </a:solidFill>
                <a:effectLst/>
                <a:latin typeface="Söhne"/>
              </a:rPr>
              <a:t> para </a:t>
            </a:r>
            <a:r>
              <a:rPr lang="en-US" b="0" i="0" dirty="0" err="1">
                <a:solidFill>
                  <a:srgbClr val="0D0D0D"/>
                </a:solidFill>
                <a:effectLst/>
                <a:latin typeface="Söhne"/>
              </a:rPr>
              <a:t>pengembang</a:t>
            </a:r>
            <a:r>
              <a:rPr lang="en-US" b="0" i="0" dirty="0">
                <a:solidFill>
                  <a:srgbClr val="0D0D0D"/>
                </a:solidFill>
                <a:effectLst/>
                <a:latin typeface="Söhne"/>
              </a:rPr>
              <a:t> dan stakeholder </a:t>
            </a:r>
            <a:r>
              <a:rPr lang="en-US" b="0" i="0" dirty="0" err="1">
                <a:solidFill>
                  <a:srgbClr val="0D0D0D"/>
                </a:solidFill>
                <a:effectLst/>
                <a:latin typeface="Söhne"/>
              </a:rPr>
              <a:t>sistem</a:t>
            </a:r>
            <a:r>
              <a:rPr lang="en-US" b="0" i="0" dirty="0">
                <a:solidFill>
                  <a:srgbClr val="0D0D0D"/>
                </a:solidFill>
                <a:effectLst/>
                <a:latin typeface="Söhne"/>
              </a:rPr>
              <a:t> </a:t>
            </a:r>
            <a:r>
              <a:rPr lang="en-US" b="0" i="0" dirty="0" err="1">
                <a:solidFill>
                  <a:srgbClr val="0D0D0D"/>
                </a:solidFill>
                <a:effectLst/>
                <a:latin typeface="Söhne"/>
              </a:rPr>
              <a:t>untuk</a:t>
            </a:r>
            <a:r>
              <a:rPr lang="en-US" b="0" i="0" dirty="0">
                <a:solidFill>
                  <a:srgbClr val="0D0D0D"/>
                </a:solidFill>
                <a:effectLst/>
                <a:latin typeface="Söhne"/>
              </a:rPr>
              <a:t> </a:t>
            </a:r>
            <a:r>
              <a:rPr lang="en-US" b="0" i="0" dirty="0" err="1">
                <a:solidFill>
                  <a:srgbClr val="0D0D0D"/>
                </a:solidFill>
                <a:effectLst/>
                <a:latin typeface="Söhne"/>
              </a:rPr>
              <a:t>memahami</a:t>
            </a:r>
            <a:r>
              <a:rPr lang="en-US" b="0" i="0" dirty="0">
                <a:solidFill>
                  <a:srgbClr val="0D0D0D"/>
                </a:solidFill>
                <a:effectLst/>
                <a:latin typeface="Söhne"/>
              </a:rPr>
              <a:t> </a:t>
            </a:r>
            <a:r>
              <a:rPr lang="en-US" b="0" i="0" dirty="0" err="1">
                <a:solidFill>
                  <a:srgbClr val="0D0D0D"/>
                </a:solidFill>
                <a:effectLst/>
                <a:latin typeface="Söhne"/>
              </a:rPr>
              <a:t>bagaimana</a:t>
            </a:r>
            <a:r>
              <a:rPr lang="en-US" b="0" i="0" dirty="0">
                <a:solidFill>
                  <a:srgbClr val="0D0D0D"/>
                </a:solidFill>
                <a:effectLst/>
                <a:latin typeface="Söhne"/>
              </a:rPr>
              <a:t> data </a:t>
            </a:r>
            <a:r>
              <a:rPr lang="en-US" b="0" i="0" dirty="0" err="1">
                <a:solidFill>
                  <a:srgbClr val="0D0D0D"/>
                </a:solidFill>
                <a:effectLst/>
                <a:latin typeface="Söhne"/>
              </a:rPr>
              <a:t>bergerak</a:t>
            </a:r>
            <a:r>
              <a:rPr lang="en-US" b="0" i="0" dirty="0">
                <a:solidFill>
                  <a:srgbClr val="0D0D0D"/>
                </a:solidFill>
                <a:effectLst/>
                <a:latin typeface="Söhne"/>
              </a:rPr>
              <a:t> dan </a:t>
            </a:r>
            <a:r>
              <a:rPr lang="en-US" b="0" i="0" dirty="0" err="1">
                <a:solidFill>
                  <a:srgbClr val="0D0D0D"/>
                </a:solidFill>
                <a:effectLst/>
                <a:latin typeface="Söhne"/>
              </a:rPr>
              <a:t>diproses</a:t>
            </a:r>
            <a:r>
              <a:rPr lang="en-US" b="0" i="0" dirty="0">
                <a:solidFill>
                  <a:srgbClr val="0D0D0D"/>
                </a:solidFill>
                <a:effectLst/>
                <a:latin typeface="Söhne"/>
              </a:rPr>
              <a:t> di </a:t>
            </a:r>
            <a:r>
              <a:rPr lang="en-US" b="0" i="0" dirty="0" err="1">
                <a:solidFill>
                  <a:srgbClr val="0D0D0D"/>
                </a:solidFill>
                <a:effectLst/>
                <a:latin typeface="Söhne"/>
              </a:rPr>
              <a:t>seluruh</a:t>
            </a:r>
            <a:r>
              <a:rPr lang="en-US" b="0" i="0" dirty="0">
                <a:solidFill>
                  <a:srgbClr val="0D0D0D"/>
                </a:solidFill>
                <a:effectLst/>
                <a:latin typeface="Söhne"/>
              </a:rPr>
              <a:t> </a:t>
            </a:r>
            <a:r>
              <a:rPr lang="en-US" b="0" i="0" dirty="0" err="1">
                <a:solidFill>
                  <a:srgbClr val="0D0D0D"/>
                </a:solidFill>
                <a:effectLst/>
                <a:latin typeface="Söhne"/>
              </a:rPr>
              <a:t>sistem</a:t>
            </a:r>
            <a:r>
              <a:rPr lang="en-US" b="0" i="0" dirty="0">
                <a:solidFill>
                  <a:srgbClr val="0D0D0D"/>
                </a:solidFill>
                <a:effectLst/>
                <a:latin typeface="Söhne"/>
              </a:rPr>
              <a:t>, </a:t>
            </a:r>
            <a:r>
              <a:rPr lang="en-US" b="0" i="0" dirty="0" err="1">
                <a:solidFill>
                  <a:srgbClr val="0D0D0D"/>
                </a:solidFill>
                <a:effectLst/>
                <a:latin typeface="Söhne"/>
              </a:rPr>
              <a:t>serta</a:t>
            </a:r>
            <a:r>
              <a:rPr lang="en-US" b="0" i="0" dirty="0">
                <a:solidFill>
                  <a:srgbClr val="0D0D0D"/>
                </a:solidFill>
                <a:effectLst/>
                <a:latin typeface="Söhne"/>
              </a:rPr>
              <a:t> </a:t>
            </a:r>
            <a:r>
              <a:rPr lang="en-US" b="0" i="0" dirty="0" err="1">
                <a:solidFill>
                  <a:srgbClr val="0D0D0D"/>
                </a:solidFill>
                <a:effectLst/>
                <a:latin typeface="Söhne"/>
              </a:rPr>
              <a:t>bagaimana</a:t>
            </a:r>
            <a:r>
              <a:rPr lang="en-US" b="0" i="0" dirty="0">
                <a:solidFill>
                  <a:srgbClr val="0D0D0D"/>
                </a:solidFill>
                <a:effectLst/>
                <a:latin typeface="Söhne"/>
              </a:rPr>
              <a:t> </a:t>
            </a:r>
            <a:r>
              <a:rPr lang="en-US" b="0" i="0" dirty="0" err="1">
                <a:solidFill>
                  <a:srgbClr val="0D0D0D"/>
                </a:solidFill>
                <a:effectLst/>
                <a:latin typeface="Söhne"/>
              </a:rPr>
              <a:t>berbagai</a:t>
            </a:r>
            <a:r>
              <a:rPr lang="en-US" b="0" i="0" dirty="0">
                <a:solidFill>
                  <a:srgbClr val="0D0D0D"/>
                </a:solidFill>
                <a:effectLst/>
                <a:latin typeface="Söhne"/>
              </a:rPr>
              <a:t> </a:t>
            </a:r>
            <a:r>
              <a:rPr lang="en-US" b="0" i="0" dirty="0" err="1">
                <a:solidFill>
                  <a:srgbClr val="0D0D0D"/>
                </a:solidFill>
                <a:effectLst/>
                <a:latin typeface="Söhne"/>
              </a:rPr>
              <a:t>layanan</a:t>
            </a:r>
            <a:r>
              <a:rPr lang="en-US" b="0" i="0" dirty="0">
                <a:solidFill>
                  <a:srgbClr val="0D0D0D"/>
                </a:solidFill>
                <a:effectLst/>
                <a:latin typeface="Söhne"/>
              </a:rPr>
              <a:t> </a:t>
            </a:r>
            <a:r>
              <a:rPr lang="en-US" b="0" i="0" dirty="0" err="1">
                <a:solidFill>
                  <a:srgbClr val="0D0D0D"/>
                </a:solidFill>
                <a:effectLst/>
                <a:latin typeface="Söhne"/>
              </a:rPr>
              <a:t>atau</a:t>
            </a:r>
            <a:r>
              <a:rPr lang="en-US" b="0" i="0" dirty="0">
                <a:solidFill>
                  <a:srgbClr val="0D0D0D"/>
                </a:solidFill>
                <a:effectLst/>
                <a:latin typeface="Söhne"/>
              </a:rPr>
              <a:t> </a:t>
            </a:r>
            <a:r>
              <a:rPr lang="en-US" b="0" i="0" dirty="0" err="1">
                <a:solidFill>
                  <a:srgbClr val="0D0D0D"/>
                </a:solidFill>
                <a:effectLst/>
                <a:latin typeface="Söhne"/>
              </a:rPr>
              <a:t>komponen</a:t>
            </a:r>
            <a:r>
              <a:rPr lang="en-US" b="0" i="0" dirty="0">
                <a:solidFill>
                  <a:srgbClr val="0D0D0D"/>
                </a:solidFill>
                <a:effectLst/>
                <a:latin typeface="Söhne"/>
              </a:rPr>
              <a:t> </a:t>
            </a:r>
            <a:r>
              <a:rPr lang="en-US" b="0" i="0" dirty="0" err="1">
                <a:solidFill>
                  <a:srgbClr val="0D0D0D"/>
                </a:solidFill>
                <a:effectLst/>
                <a:latin typeface="Söhne"/>
              </a:rPr>
              <a:t>sistem</a:t>
            </a:r>
            <a:r>
              <a:rPr lang="en-US" b="0" i="0" dirty="0">
                <a:solidFill>
                  <a:srgbClr val="0D0D0D"/>
                </a:solidFill>
                <a:effectLst/>
                <a:latin typeface="Söhne"/>
              </a:rPr>
              <a:t> </a:t>
            </a:r>
            <a:r>
              <a:rPr lang="en-US" b="0" i="0" dirty="0" err="1">
                <a:solidFill>
                  <a:srgbClr val="0D0D0D"/>
                </a:solidFill>
                <a:effectLst/>
                <a:latin typeface="Söhne"/>
              </a:rPr>
              <a:t>saling</a:t>
            </a:r>
            <a:r>
              <a:rPr lang="en-US" b="0" i="0" dirty="0">
                <a:solidFill>
                  <a:srgbClr val="0D0D0D"/>
                </a:solidFill>
                <a:effectLst/>
                <a:latin typeface="Söhne"/>
              </a:rPr>
              <a:t> </a:t>
            </a:r>
            <a:r>
              <a:rPr lang="en-US" b="0" i="0" dirty="0" err="1">
                <a:solidFill>
                  <a:srgbClr val="0D0D0D"/>
                </a:solidFill>
                <a:effectLst/>
                <a:latin typeface="Söhne"/>
              </a:rPr>
              <a:t>berinteraksi</a:t>
            </a:r>
            <a:r>
              <a:rPr lang="en-US" b="0" i="0" dirty="0">
                <a:solidFill>
                  <a:srgbClr val="0D0D0D"/>
                </a:solidFill>
                <a:effectLst/>
                <a:latin typeface="Söhne"/>
              </a:rPr>
              <a:t>.</a:t>
            </a:r>
            <a:endParaRPr lang="en-US" dirty="0"/>
          </a:p>
        </p:txBody>
      </p:sp>
    </p:spTree>
    <p:extLst>
      <p:ext uri="{BB962C8B-B14F-4D97-AF65-F5344CB8AC3E}">
        <p14:creationId xmlns:p14="http://schemas.microsoft.com/office/powerpoint/2010/main" val="4117250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9216" y="286603"/>
            <a:ext cx="7796463" cy="1450757"/>
          </a:xfrm>
        </p:spPr>
        <p:txBody>
          <a:bodyPr/>
          <a:lstStyle/>
          <a:p>
            <a:r>
              <a:rPr lang="id-ID" b="1" dirty="0">
                <a:effectLst>
                  <a:outerShdw blurRad="38100" dist="38100" dir="2700000" algn="tl">
                    <a:srgbClr val="000000">
                      <a:alpha val="43137"/>
                    </a:srgbClr>
                  </a:outerShdw>
                </a:effectLst>
              </a:rPr>
              <a:t>LOGICAL DATA DIAGRAM</a:t>
            </a:r>
          </a:p>
        </p:txBody>
      </p:sp>
      <p:sp>
        <p:nvSpPr>
          <p:cNvPr id="3" name="Content Placeholder 2"/>
          <p:cNvSpPr>
            <a:spLocks noGrp="1"/>
          </p:cNvSpPr>
          <p:nvPr>
            <p:ph idx="1"/>
          </p:nvPr>
        </p:nvSpPr>
        <p:spPr>
          <a:xfrm>
            <a:off x="3051208" y="1845734"/>
            <a:ext cx="8104472" cy="4023360"/>
          </a:xfrm>
        </p:spPr>
        <p:txBody>
          <a:bodyPr>
            <a:noAutofit/>
          </a:bodyPr>
          <a:lstStyle/>
          <a:p>
            <a:pPr lvl="1" algn="just"/>
            <a:r>
              <a:rPr lang="en-US" sz="2000" b="0" i="0" dirty="0">
                <a:solidFill>
                  <a:srgbClr val="0D0D0D"/>
                </a:solidFill>
                <a:effectLst/>
                <a:latin typeface="Söhne"/>
              </a:rPr>
              <a:t>Logical Data Diagram, </a:t>
            </a:r>
            <a:r>
              <a:rPr lang="en-US" sz="2000" b="0" i="0" dirty="0" err="1">
                <a:solidFill>
                  <a:srgbClr val="0D0D0D"/>
                </a:solidFill>
                <a:effectLst/>
                <a:latin typeface="Söhne"/>
              </a:rPr>
              <a:t>atau</a:t>
            </a:r>
            <a:r>
              <a:rPr lang="en-US" sz="2000" b="0" i="0" dirty="0">
                <a:solidFill>
                  <a:srgbClr val="0D0D0D"/>
                </a:solidFill>
                <a:effectLst/>
                <a:latin typeface="Söhne"/>
              </a:rPr>
              <a:t> </a:t>
            </a:r>
            <a:r>
              <a:rPr lang="en-US" sz="2000" b="0" i="0" dirty="0" err="1">
                <a:solidFill>
                  <a:srgbClr val="0D0D0D"/>
                </a:solidFill>
                <a:effectLst/>
                <a:latin typeface="Söhne"/>
              </a:rPr>
              <a:t>sering</a:t>
            </a:r>
            <a:r>
              <a:rPr lang="en-US" sz="2000" b="0" i="0" dirty="0">
                <a:solidFill>
                  <a:srgbClr val="0D0D0D"/>
                </a:solidFill>
                <a:effectLst/>
                <a:latin typeface="Söhne"/>
              </a:rPr>
              <a:t> </a:t>
            </a:r>
            <a:r>
              <a:rPr lang="en-US" sz="2000" b="0" i="0" dirty="0" err="1">
                <a:solidFill>
                  <a:srgbClr val="0D0D0D"/>
                </a:solidFill>
                <a:effectLst/>
                <a:latin typeface="Söhne"/>
              </a:rPr>
              <a:t>disebut</a:t>
            </a:r>
            <a:r>
              <a:rPr lang="en-US" sz="2000" b="0" i="0" dirty="0">
                <a:solidFill>
                  <a:srgbClr val="0D0D0D"/>
                </a:solidFill>
                <a:effectLst/>
                <a:latin typeface="Söhne"/>
              </a:rPr>
              <a:t> Logical Data Model (LDM), </a:t>
            </a:r>
            <a:r>
              <a:rPr lang="en-US" sz="2000" b="0" i="0" dirty="0" err="1">
                <a:solidFill>
                  <a:srgbClr val="0D0D0D"/>
                </a:solidFill>
                <a:effectLst/>
                <a:latin typeface="Söhne"/>
              </a:rPr>
              <a:t>adalah</a:t>
            </a:r>
            <a:r>
              <a:rPr lang="en-US" sz="2000" b="0" i="0" dirty="0">
                <a:solidFill>
                  <a:srgbClr val="0D0D0D"/>
                </a:solidFill>
                <a:effectLst/>
                <a:latin typeface="Söhne"/>
              </a:rPr>
              <a:t> </a:t>
            </a:r>
            <a:r>
              <a:rPr lang="en-US" sz="2000" b="0" i="0" dirty="0" err="1">
                <a:solidFill>
                  <a:srgbClr val="0D0D0D"/>
                </a:solidFill>
                <a:effectLst/>
                <a:latin typeface="Söhne"/>
              </a:rPr>
              <a:t>representasi</a:t>
            </a:r>
            <a:r>
              <a:rPr lang="en-US" sz="2000" b="0" i="0" dirty="0">
                <a:solidFill>
                  <a:srgbClr val="0D0D0D"/>
                </a:solidFill>
                <a:effectLst/>
                <a:latin typeface="Söhne"/>
              </a:rPr>
              <a:t> visual yang </a:t>
            </a:r>
            <a:r>
              <a:rPr lang="en-US" sz="2000" b="0" i="0" dirty="0" err="1">
                <a:solidFill>
                  <a:srgbClr val="0D0D0D"/>
                </a:solidFill>
                <a:effectLst/>
                <a:latin typeface="Söhne"/>
              </a:rPr>
              <a:t>menunjukkan</a:t>
            </a:r>
            <a:r>
              <a:rPr lang="en-US" sz="2000" b="0" i="0" dirty="0">
                <a:solidFill>
                  <a:srgbClr val="0D0D0D"/>
                </a:solidFill>
                <a:effectLst/>
                <a:latin typeface="Söhne"/>
              </a:rPr>
              <a:t> </a:t>
            </a:r>
            <a:r>
              <a:rPr lang="en-US" sz="2000" b="0" i="0" dirty="0" err="1">
                <a:solidFill>
                  <a:srgbClr val="0D0D0D"/>
                </a:solidFill>
                <a:effectLst/>
                <a:latin typeface="Söhne"/>
              </a:rPr>
              <a:t>struktur</a:t>
            </a:r>
            <a:r>
              <a:rPr lang="en-US" sz="2000" b="0" i="0" dirty="0">
                <a:solidFill>
                  <a:srgbClr val="0D0D0D"/>
                </a:solidFill>
                <a:effectLst/>
                <a:latin typeface="Söhne"/>
              </a:rPr>
              <a:t> </a:t>
            </a:r>
            <a:r>
              <a:rPr lang="en-US" sz="2000" b="0" i="0" dirty="0" err="1">
                <a:solidFill>
                  <a:srgbClr val="0D0D0D"/>
                </a:solidFill>
                <a:effectLst/>
                <a:latin typeface="Söhne"/>
              </a:rPr>
              <a:t>logis</a:t>
            </a:r>
            <a:r>
              <a:rPr lang="en-US" sz="2000" b="0" i="0" dirty="0">
                <a:solidFill>
                  <a:srgbClr val="0D0D0D"/>
                </a:solidFill>
                <a:effectLst/>
                <a:latin typeface="Söhne"/>
              </a:rPr>
              <a:t> data </a:t>
            </a:r>
            <a:r>
              <a:rPr lang="en-US" sz="2000" b="0" i="0" dirty="0" err="1">
                <a:solidFill>
                  <a:srgbClr val="0D0D0D"/>
                </a:solidFill>
                <a:effectLst/>
                <a:latin typeface="Söhne"/>
              </a:rPr>
              <a:t>dalam</a:t>
            </a:r>
            <a:r>
              <a:rPr lang="en-US" sz="2000" b="0" i="0" dirty="0">
                <a:solidFill>
                  <a:srgbClr val="0D0D0D"/>
                </a:solidFill>
                <a:effectLst/>
                <a:latin typeface="Söhne"/>
              </a:rPr>
              <a:t> </a:t>
            </a:r>
            <a:r>
              <a:rPr lang="en-US" sz="2000" b="0" i="0" dirty="0" err="1">
                <a:solidFill>
                  <a:srgbClr val="0D0D0D"/>
                </a:solidFill>
                <a:effectLst/>
                <a:latin typeface="Söhne"/>
              </a:rPr>
              <a:t>sebuah</a:t>
            </a:r>
            <a:r>
              <a:rPr lang="en-US" sz="2000" b="0" i="0" dirty="0">
                <a:solidFill>
                  <a:srgbClr val="0D0D0D"/>
                </a:solidFill>
                <a:effectLst/>
                <a:latin typeface="Söhne"/>
              </a:rPr>
              <a:t> </a:t>
            </a:r>
            <a:r>
              <a:rPr lang="en-US" sz="2000" b="0" i="0" dirty="0" err="1">
                <a:solidFill>
                  <a:srgbClr val="0D0D0D"/>
                </a:solidFill>
                <a:effectLst/>
                <a:latin typeface="Söhne"/>
              </a:rPr>
              <a:t>sistem</a:t>
            </a:r>
            <a:r>
              <a:rPr lang="en-US" sz="2000" b="0" i="0" dirty="0">
                <a:solidFill>
                  <a:srgbClr val="0D0D0D"/>
                </a:solidFill>
                <a:effectLst/>
                <a:latin typeface="Söhne"/>
              </a:rPr>
              <a:t> </a:t>
            </a:r>
            <a:r>
              <a:rPr lang="en-US" sz="2000" b="0" i="0" dirty="0" err="1">
                <a:solidFill>
                  <a:srgbClr val="0D0D0D"/>
                </a:solidFill>
                <a:effectLst/>
                <a:latin typeface="Söhne"/>
              </a:rPr>
              <a:t>tanpa</a:t>
            </a:r>
            <a:r>
              <a:rPr lang="en-US" sz="2000" b="0" i="0" dirty="0">
                <a:solidFill>
                  <a:srgbClr val="0D0D0D"/>
                </a:solidFill>
                <a:effectLst/>
                <a:latin typeface="Söhne"/>
              </a:rPr>
              <a:t> </a:t>
            </a:r>
            <a:r>
              <a:rPr lang="en-US" sz="2000" b="0" i="0" dirty="0" err="1">
                <a:solidFill>
                  <a:srgbClr val="0D0D0D"/>
                </a:solidFill>
                <a:effectLst/>
                <a:latin typeface="Söhne"/>
              </a:rPr>
              <a:t>berkaitan</a:t>
            </a:r>
            <a:r>
              <a:rPr lang="en-US" sz="2000" b="0" i="0" dirty="0">
                <a:solidFill>
                  <a:srgbClr val="0D0D0D"/>
                </a:solidFill>
                <a:effectLst/>
                <a:latin typeface="Söhne"/>
              </a:rPr>
              <a:t> </a:t>
            </a:r>
            <a:r>
              <a:rPr lang="en-US" sz="2000" b="0" i="0" dirty="0" err="1">
                <a:solidFill>
                  <a:srgbClr val="0D0D0D"/>
                </a:solidFill>
                <a:effectLst/>
                <a:latin typeface="Söhne"/>
              </a:rPr>
              <a:t>dengan</a:t>
            </a:r>
            <a:r>
              <a:rPr lang="en-US" sz="2000" b="0" i="0" dirty="0">
                <a:solidFill>
                  <a:srgbClr val="0D0D0D"/>
                </a:solidFill>
                <a:effectLst/>
                <a:latin typeface="Söhne"/>
              </a:rPr>
              <a:t> detail </a:t>
            </a:r>
            <a:r>
              <a:rPr lang="en-US" sz="2000" b="0" i="0" dirty="0" err="1">
                <a:solidFill>
                  <a:srgbClr val="0D0D0D"/>
                </a:solidFill>
                <a:effectLst/>
                <a:latin typeface="Söhne"/>
              </a:rPr>
              <a:t>fisiknya</a:t>
            </a:r>
            <a:r>
              <a:rPr lang="en-US" sz="2000" b="0" i="0" dirty="0">
                <a:solidFill>
                  <a:srgbClr val="0D0D0D"/>
                </a:solidFill>
                <a:effectLst/>
                <a:latin typeface="Söhne"/>
              </a:rPr>
              <a:t>, </a:t>
            </a:r>
            <a:r>
              <a:rPr lang="en-US" sz="2000" b="0" i="0" dirty="0" err="1">
                <a:solidFill>
                  <a:srgbClr val="0D0D0D"/>
                </a:solidFill>
                <a:effectLst/>
                <a:latin typeface="Söhne"/>
              </a:rPr>
              <a:t>seperti</a:t>
            </a:r>
            <a:r>
              <a:rPr lang="en-US" sz="2000" b="0" i="0" dirty="0">
                <a:solidFill>
                  <a:srgbClr val="0D0D0D"/>
                </a:solidFill>
                <a:effectLst/>
                <a:latin typeface="Söhne"/>
              </a:rPr>
              <a:t> </a:t>
            </a:r>
            <a:r>
              <a:rPr lang="en-US" sz="2000" b="0" i="0" dirty="0" err="1">
                <a:solidFill>
                  <a:srgbClr val="0D0D0D"/>
                </a:solidFill>
                <a:effectLst/>
                <a:latin typeface="Söhne"/>
              </a:rPr>
              <a:t>cara</a:t>
            </a:r>
            <a:r>
              <a:rPr lang="en-US" sz="2000" b="0" i="0" dirty="0">
                <a:solidFill>
                  <a:srgbClr val="0D0D0D"/>
                </a:solidFill>
                <a:effectLst/>
                <a:latin typeface="Söhne"/>
              </a:rPr>
              <a:t> data </a:t>
            </a:r>
            <a:r>
              <a:rPr lang="en-US" sz="2000" b="0" i="0" dirty="0" err="1">
                <a:solidFill>
                  <a:srgbClr val="0D0D0D"/>
                </a:solidFill>
                <a:effectLst/>
                <a:latin typeface="Söhne"/>
              </a:rPr>
              <a:t>disimpan</a:t>
            </a:r>
            <a:r>
              <a:rPr lang="en-US" sz="2000" b="0" i="0" dirty="0">
                <a:solidFill>
                  <a:srgbClr val="0D0D0D"/>
                </a:solidFill>
                <a:effectLst/>
                <a:latin typeface="Söhne"/>
              </a:rPr>
              <a:t> </a:t>
            </a:r>
            <a:r>
              <a:rPr lang="en-US" sz="2000" b="0" i="0" dirty="0" err="1">
                <a:solidFill>
                  <a:srgbClr val="0D0D0D"/>
                </a:solidFill>
                <a:effectLst/>
                <a:latin typeface="Söhne"/>
              </a:rPr>
              <a:t>atau</a:t>
            </a:r>
            <a:r>
              <a:rPr lang="en-US" sz="2000" b="0" i="0" dirty="0">
                <a:solidFill>
                  <a:srgbClr val="0D0D0D"/>
                </a:solidFill>
                <a:effectLst/>
                <a:latin typeface="Söhne"/>
              </a:rPr>
              <a:t> </a:t>
            </a:r>
            <a:r>
              <a:rPr lang="en-US" sz="2000" b="0" i="0" dirty="0" err="1">
                <a:solidFill>
                  <a:srgbClr val="0D0D0D"/>
                </a:solidFill>
                <a:effectLst/>
                <a:latin typeface="Söhne"/>
              </a:rPr>
              <a:t>teknologi</a:t>
            </a:r>
            <a:r>
              <a:rPr lang="en-US" sz="2000" b="0" i="0" dirty="0">
                <a:solidFill>
                  <a:srgbClr val="0D0D0D"/>
                </a:solidFill>
                <a:effectLst/>
                <a:latin typeface="Söhne"/>
              </a:rPr>
              <a:t> yang </a:t>
            </a:r>
            <a:r>
              <a:rPr lang="en-US" sz="2000" b="0" i="0" dirty="0" err="1">
                <a:solidFill>
                  <a:srgbClr val="0D0D0D"/>
                </a:solidFill>
                <a:effectLst/>
                <a:latin typeface="Söhne"/>
              </a:rPr>
              <a:t>digunakan</a:t>
            </a:r>
            <a:r>
              <a:rPr lang="en-US" sz="2000" b="0" i="0" dirty="0">
                <a:solidFill>
                  <a:srgbClr val="0D0D0D"/>
                </a:solidFill>
                <a:effectLst/>
                <a:latin typeface="Söhne"/>
              </a:rPr>
              <a:t>. </a:t>
            </a:r>
          </a:p>
          <a:p>
            <a:pPr marL="201168" lvl="1" indent="0" algn="just">
              <a:buNone/>
            </a:pPr>
            <a:endParaRPr lang="en-US" sz="2000" b="0" i="0" dirty="0">
              <a:solidFill>
                <a:srgbClr val="0D0D0D"/>
              </a:solidFill>
              <a:effectLst/>
              <a:latin typeface="Söhne"/>
            </a:endParaRPr>
          </a:p>
          <a:p>
            <a:pPr lvl="1" algn="just"/>
            <a:r>
              <a:rPr lang="en-US" sz="2000" b="0" i="0" dirty="0">
                <a:solidFill>
                  <a:srgbClr val="0D0D0D"/>
                </a:solidFill>
                <a:effectLst/>
                <a:latin typeface="Söhne"/>
              </a:rPr>
              <a:t>Diagram </a:t>
            </a:r>
            <a:r>
              <a:rPr lang="en-US" sz="2000" b="0" i="0" dirty="0" err="1">
                <a:solidFill>
                  <a:srgbClr val="0D0D0D"/>
                </a:solidFill>
                <a:effectLst/>
                <a:latin typeface="Söhne"/>
              </a:rPr>
              <a:t>ini</a:t>
            </a:r>
            <a:r>
              <a:rPr lang="en-US" sz="2000" b="0" i="0" dirty="0">
                <a:solidFill>
                  <a:srgbClr val="0D0D0D"/>
                </a:solidFill>
                <a:effectLst/>
                <a:latin typeface="Söhne"/>
              </a:rPr>
              <a:t> </a:t>
            </a:r>
            <a:r>
              <a:rPr lang="en-US" sz="2000" b="0" i="0" dirty="0" err="1">
                <a:solidFill>
                  <a:srgbClr val="0D0D0D"/>
                </a:solidFill>
                <a:effectLst/>
                <a:latin typeface="Söhne"/>
              </a:rPr>
              <a:t>lebih</a:t>
            </a:r>
            <a:r>
              <a:rPr lang="en-US" sz="2000" b="0" i="0" dirty="0">
                <a:solidFill>
                  <a:srgbClr val="0D0D0D"/>
                </a:solidFill>
                <a:effectLst/>
                <a:latin typeface="Söhne"/>
              </a:rPr>
              <a:t> </a:t>
            </a:r>
            <a:r>
              <a:rPr lang="en-US" sz="2000" b="0" i="0" dirty="0" err="1">
                <a:solidFill>
                  <a:srgbClr val="0D0D0D"/>
                </a:solidFill>
                <a:effectLst/>
                <a:latin typeface="Söhne"/>
              </a:rPr>
              <a:t>fokus</a:t>
            </a:r>
            <a:r>
              <a:rPr lang="en-US" sz="2000" b="0" i="0" dirty="0">
                <a:solidFill>
                  <a:srgbClr val="0D0D0D"/>
                </a:solidFill>
                <a:effectLst/>
                <a:latin typeface="Söhne"/>
              </a:rPr>
              <a:t> pada </a:t>
            </a:r>
            <a:r>
              <a:rPr lang="en-US" sz="2000" b="0" i="0" dirty="0" err="1">
                <a:solidFill>
                  <a:srgbClr val="0D0D0D"/>
                </a:solidFill>
                <a:effectLst/>
                <a:latin typeface="Söhne"/>
              </a:rPr>
              <a:t>entitas</a:t>
            </a:r>
            <a:r>
              <a:rPr lang="en-US" sz="2000" b="0" i="0" dirty="0">
                <a:solidFill>
                  <a:srgbClr val="0D0D0D"/>
                </a:solidFill>
                <a:effectLst/>
                <a:latin typeface="Söhne"/>
              </a:rPr>
              <a:t>, </a:t>
            </a:r>
            <a:r>
              <a:rPr lang="en-US" sz="2000" b="0" i="0" dirty="0" err="1">
                <a:solidFill>
                  <a:srgbClr val="0D0D0D"/>
                </a:solidFill>
                <a:effectLst/>
                <a:latin typeface="Söhne"/>
              </a:rPr>
              <a:t>atribut</a:t>
            </a:r>
            <a:r>
              <a:rPr lang="en-US" sz="2000" b="0" i="0" dirty="0">
                <a:solidFill>
                  <a:srgbClr val="0D0D0D"/>
                </a:solidFill>
                <a:effectLst/>
                <a:latin typeface="Söhne"/>
              </a:rPr>
              <a:t>, dan </a:t>
            </a:r>
            <a:r>
              <a:rPr lang="en-US" sz="2000" b="0" i="0" dirty="0" err="1">
                <a:solidFill>
                  <a:srgbClr val="0D0D0D"/>
                </a:solidFill>
                <a:effectLst/>
                <a:latin typeface="Söhne"/>
              </a:rPr>
              <a:t>hubungan</a:t>
            </a:r>
            <a:r>
              <a:rPr lang="en-US" sz="2000" b="0" i="0" dirty="0">
                <a:solidFill>
                  <a:srgbClr val="0D0D0D"/>
                </a:solidFill>
                <a:effectLst/>
                <a:latin typeface="Söhne"/>
              </a:rPr>
              <a:t> </a:t>
            </a:r>
            <a:r>
              <a:rPr lang="en-US" sz="2000" b="0" i="0" dirty="0" err="1">
                <a:solidFill>
                  <a:srgbClr val="0D0D0D"/>
                </a:solidFill>
                <a:effectLst/>
                <a:latin typeface="Söhne"/>
              </a:rPr>
              <a:t>antara</a:t>
            </a:r>
            <a:r>
              <a:rPr lang="en-US" sz="2000" b="0" i="0" dirty="0">
                <a:solidFill>
                  <a:srgbClr val="0D0D0D"/>
                </a:solidFill>
                <a:effectLst/>
                <a:latin typeface="Söhne"/>
              </a:rPr>
              <a:t> </a:t>
            </a:r>
            <a:r>
              <a:rPr lang="en-US" sz="2000" b="0" i="0" dirty="0" err="1">
                <a:solidFill>
                  <a:srgbClr val="0D0D0D"/>
                </a:solidFill>
                <a:effectLst/>
                <a:latin typeface="Söhne"/>
              </a:rPr>
              <a:t>entitas</a:t>
            </a:r>
            <a:r>
              <a:rPr lang="en-US" sz="2000" b="0" i="0" dirty="0">
                <a:solidFill>
                  <a:srgbClr val="0D0D0D"/>
                </a:solidFill>
                <a:effectLst/>
                <a:latin typeface="Söhne"/>
              </a:rPr>
              <a:t> </a:t>
            </a:r>
            <a:r>
              <a:rPr lang="en-US" sz="2000" b="0" i="0" dirty="0" err="1">
                <a:solidFill>
                  <a:srgbClr val="0D0D0D"/>
                </a:solidFill>
                <a:effectLst/>
                <a:latin typeface="Söhne"/>
              </a:rPr>
              <a:t>dalam</a:t>
            </a:r>
            <a:r>
              <a:rPr lang="en-US" sz="2000" b="0" i="0" dirty="0">
                <a:solidFill>
                  <a:srgbClr val="0D0D0D"/>
                </a:solidFill>
                <a:effectLst/>
                <a:latin typeface="Söhne"/>
              </a:rPr>
              <a:t> </a:t>
            </a:r>
            <a:r>
              <a:rPr lang="en-US" sz="2000" b="0" i="0" dirty="0" err="1">
                <a:solidFill>
                  <a:srgbClr val="0D0D0D"/>
                </a:solidFill>
                <a:effectLst/>
                <a:latin typeface="Söhne"/>
              </a:rPr>
              <a:t>sebuah</a:t>
            </a:r>
            <a:r>
              <a:rPr lang="en-US" sz="2000" b="0" i="0" dirty="0">
                <a:solidFill>
                  <a:srgbClr val="0D0D0D"/>
                </a:solidFill>
                <a:effectLst/>
                <a:latin typeface="Söhne"/>
              </a:rPr>
              <a:t> domain </a:t>
            </a:r>
            <a:r>
              <a:rPr lang="en-US" sz="2000" b="0" i="0" dirty="0" err="1">
                <a:solidFill>
                  <a:srgbClr val="0D0D0D"/>
                </a:solidFill>
                <a:effectLst/>
                <a:latin typeface="Söhne"/>
              </a:rPr>
              <a:t>atau</a:t>
            </a:r>
            <a:r>
              <a:rPr lang="en-US" sz="2000" b="0" i="0" dirty="0">
                <a:solidFill>
                  <a:srgbClr val="0D0D0D"/>
                </a:solidFill>
                <a:effectLst/>
                <a:latin typeface="Söhne"/>
              </a:rPr>
              <a:t> </a:t>
            </a:r>
            <a:r>
              <a:rPr lang="en-US" sz="2000" b="0" i="0" dirty="0" err="1">
                <a:solidFill>
                  <a:srgbClr val="0D0D0D"/>
                </a:solidFill>
                <a:effectLst/>
                <a:latin typeface="Söhne"/>
              </a:rPr>
              <a:t>sistem</a:t>
            </a:r>
            <a:r>
              <a:rPr lang="en-US" sz="2000" b="0" i="0" dirty="0">
                <a:solidFill>
                  <a:srgbClr val="0D0D0D"/>
                </a:solidFill>
                <a:effectLst/>
                <a:latin typeface="Söhne"/>
              </a:rPr>
              <a:t> </a:t>
            </a:r>
            <a:r>
              <a:rPr lang="en-US" sz="2000" b="0" i="0" dirty="0" err="1">
                <a:solidFill>
                  <a:srgbClr val="0D0D0D"/>
                </a:solidFill>
                <a:effectLst/>
                <a:latin typeface="Söhne"/>
              </a:rPr>
              <a:t>informasi</a:t>
            </a:r>
            <a:r>
              <a:rPr lang="en-US" sz="2000" b="0" i="0" dirty="0">
                <a:solidFill>
                  <a:srgbClr val="0D0D0D"/>
                </a:solidFill>
                <a:effectLst/>
                <a:latin typeface="Söhne"/>
              </a:rPr>
              <a:t> </a:t>
            </a:r>
            <a:r>
              <a:rPr lang="en-US" sz="2000" b="0" i="0" dirty="0" err="1">
                <a:solidFill>
                  <a:srgbClr val="0D0D0D"/>
                </a:solidFill>
                <a:effectLst/>
                <a:latin typeface="Söhne"/>
              </a:rPr>
              <a:t>dari</a:t>
            </a:r>
            <a:r>
              <a:rPr lang="en-US" sz="2000" b="0" i="0" dirty="0">
                <a:solidFill>
                  <a:srgbClr val="0D0D0D"/>
                </a:solidFill>
                <a:effectLst/>
                <a:latin typeface="Söhne"/>
              </a:rPr>
              <a:t> </a:t>
            </a:r>
            <a:r>
              <a:rPr lang="en-US" sz="2000" b="0" i="0" dirty="0" err="1">
                <a:solidFill>
                  <a:srgbClr val="0D0D0D"/>
                </a:solidFill>
                <a:effectLst/>
                <a:latin typeface="Söhne"/>
              </a:rPr>
              <a:t>sudut</a:t>
            </a:r>
            <a:r>
              <a:rPr lang="en-US" sz="2000" b="0" i="0" dirty="0">
                <a:solidFill>
                  <a:srgbClr val="0D0D0D"/>
                </a:solidFill>
                <a:effectLst/>
                <a:latin typeface="Söhne"/>
              </a:rPr>
              <a:t> </a:t>
            </a:r>
            <a:r>
              <a:rPr lang="en-US" sz="2000" b="0" i="0" dirty="0" err="1">
                <a:solidFill>
                  <a:srgbClr val="0D0D0D"/>
                </a:solidFill>
                <a:effectLst/>
                <a:latin typeface="Söhne"/>
              </a:rPr>
              <a:t>pandang</a:t>
            </a:r>
            <a:r>
              <a:rPr lang="en-US" sz="2000" b="0" i="0" dirty="0">
                <a:solidFill>
                  <a:srgbClr val="0D0D0D"/>
                </a:solidFill>
                <a:effectLst/>
                <a:latin typeface="Söhne"/>
              </a:rPr>
              <a:t> </a:t>
            </a:r>
            <a:r>
              <a:rPr lang="en-US" sz="2000" b="0" i="0" dirty="0" err="1">
                <a:solidFill>
                  <a:srgbClr val="0D0D0D"/>
                </a:solidFill>
                <a:effectLst/>
                <a:latin typeface="Söhne"/>
              </a:rPr>
              <a:t>bisnis</a:t>
            </a:r>
            <a:r>
              <a:rPr lang="en-US" sz="2000" b="0" i="0" dirty="0">
                <a:solidFill>
                  <a:srgbClr val="0D0D0D"/>
                </a:solidFill>
                <a:effectLst/>
                <a:latin typeface="Söhne"/>
              </a:rPr>
              <a:t>, </a:t>
            </a:r>
            <a:r>
              <a:rPr lang="en-US" sz="2000" b="0" i="0" dirty="0" err="1">
                <a:solidFill>
                  <a:srgbClr val="0D0D0D"/>
                </a:solidFill>
                <a:effectLst/>
                <a:latin typeface="Söhne"/>
              </a:rPr>
              <a:t>daripada</a:t>
            </a:r>
            <a:r>
              <a:rPr lang="en-US" sz="2000" b="0" i="0" dirty="0">
                <a:solidFill>
                  <a:srgbClr val="0D0D0D"/>
                </a:solidFill>
                <a:effectLst/>
                <a:latin typeface="Söhne"/>
              </a:rPr>
              <a:t> pada </a:t>
            </a:r>
            <a:r>
              <a:rPr lang="en-US" sz="2000" b="0" i="0" dirty="0" err="1">
                <a:solidFill>
                  <a:srgbClr val="0D0D0D"/>
                </a:solidFill>
                <a:effectLst/>
                <a:latin typeface="Söhne"/>
              </a:rPr>
              <a:t>aspek</a:t>
            </a:r>
            <a:r>
              <a:rPr lang="en-US" sz="2000" b="0" i="0" dirty="0">
                <a:solidFill>
                  <a:srgbClr val="0D0D0D"/>
                </a:solidFill>
                <a:effectLst/>
                <a:latin typeface="Söhne"/>
              </a:rPr>
              <a:t> </a:t>
            </a:r>
            <a:r>
              <a:rPr lang="en-US" sz="2000" b="0" i="0" dirty="0" err="1">
                <a:solidFill>
                  <a:srgbClr val="0D0D0D"/>
                </a:solidFill>
                <a:effectLst/>
                <a:latin typeface="Söhne"/>
              </a:rPr>
              <a:t>teknis</a:t>
            </a:r>
            <a:r>
              <a:rPr lang="en-US" sz="2000" b="0" i="0" dirty="0">
                <a:solidFill>
                  <a:srgbClr val="0D0D0D"/>
                </a:solidFill>
                <a:effectLst/>
                <a:latin typeface="Söhne"/>
              </a:rPr>
              <a:t> </a:t>
            </a:r>
            <a:r>
              <a:rPr lang="en-US" sz="2000" b="0" i="0" dirty="0" err="1">
                <a:solidFill>
                  <a:srgbClr val="0D0D0D"/>
                </a:solidFill>
                <a:effectLst/>
                <a:latin typeface="Söhne"/>
              </a:rPr>
              <a:t>penyimpanan</a:t>
            </a:r>
            <a:r>
              <a:rPr lang="en-US" sz="2000" b="0" i="0" dirty="0">
                <a:solidFill>
                  <a:srgbClr val="0D0D0D"/>
                </a:solidFill>
                <a:effectLst/>
                <a:latin typeface="Söhne"/>
              </a:rPr>
              <a:t> data.</a:t>
            </a:r>
            <a:endParaRPr lang="id-ID" sz="2000" b="1" dirty="0"/>
          </a:p>
        </p:txBody>
      </p:sp>
      <p:pic>
        <p:nvPicPr>
          <p:cNvPr id="4" name="Picture 3" descr="A picture containing blur">
            <a:extLst>
              <a:ext uri="{FF2B5EF4-FFF2-40B4-BE49-F238E27FC236}">
                <a16:creationId xmlns:a16="http://schemas.microsoft.com/office/drawing/2014/main" id="{51D0BB9D-60FE-41CF-87D6-6A4361394E66}"/>
              </a:ext>
            </a:extLst>
          </p:cNvPr>
          <p:cNvPicPr>
            <a:picLocks noChangeAspect="1"/>
          </p:cNvPicPr>
          <p:nvPr/>
        </p:nvPicPr>
        <p:blipFill rotWithShape="1">
          <a:blip r:embed="rId2"/>
          <a:srcRect l="30238" r="24711" b="2"/>
          <a:stretch/>
        </p:blipFill>
        <p:spPr>
          <a:xfrm>
            <a:off x="20" y="-12128"/>
            <a:ext cx="3051188" cy="6870127"/>
          </a:xfrm>
          <a:prstGeom prst="rect">
            <a:avLst/>
          </a:prstGeom>
        </p:spPr>
      </p:pic>
    </p:spTree>
    <p:extLst>
      <p:ext uri="{BB962C8B-B14F-4D97-AF65-F5344CB8AC3E}">
        <p14:creationId xmlns:p14="http://schemas.microsoft.com/office/powerpoint/2010/main" val="1064369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9AD7A-3803-57D6-23D3-AE548EB8B981}"/>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CAKUPAN SERVICE DATA DIAGRAM</a:t>
            </a:r>
          </a:p>
        </p:txBody>
      </p:sp>
      <p:graphicFrame>
        <p:nvGraphicFramePr>
          <p:cNvPr id="4" name="Content Placeholder 3">
            <a:extLst>
              <a:ext uri="{FF2B5EF4-FFF2-40B4-BE49-F238E27FC236}">
                <a16:creationId xmlns:a16="http://schemas.microsoft.com/office/drawing/2014/main" id="{6EA2AFF0-9DF6-F7B6-A1EC-02FC650B701B}"/>
              </a:ext>
            </a:extLst>
          </p:cNvPr>
          <p:cNvGraphicFramePr>
            <a:graphicFrameLocks noGrp="1"/>
          </p:cNvGraphicFramePr>
          <p:nvPr>
            <p:ph idx="1"/>
            <p:extLst>
              <p:ext uri="{D42A27DB-BD31-4B8C-83A1-F6EECF244321}">
                <p14:modId xmlns:p14="http://schemas.microsoft.com/office/powerpoint/2010/main" val="380342516"/>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0348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CA8D-3441-FB8B-011C-CC8A62C71DDB}"/>
              </a:ext>
            </a:extLst>
          </p:cNvPr>
          <p:cNvSpPr>
            <a:spLocks noGrp="1"/>
          </p:cNvSpPr>
          <p:nvPr>
            <p:ph type="title"/>
          </p:nvPr>
        </p:nvSpPr>
        <p:spPr/>
        <p:txBody>
          <a:bodyPr/>
          <a:lstStyle/>
          <a:p>
            <a:pPr algn="just"/>
            <a:r>
              <a:rPr lang="en-US" b="1" dirty="0">
                <a:effectLst>
                  <a:outerShdw blurRad="38100" dist="38100" dir="2700000" algn="tl">
                    <a:srgbClr val="000000">
                      <a:alpha val="43137"/>
                    </a:srgbClr>
                  </a:outerShdw>
                </a:effectLst>
              </a:rPr>
              <a:t>MANFAAT SERVICE DATA DIAGRAM</a:t>
            </a:r>
          </a:p>
        </p:txBody>
      </p:sp>
      <p:graphicFrame>
        <p:nvGraphicFramePr>
          <p:cNvPr id="4" name="Content Placeholder 3">
            <a:extLst>
              <a:ext uri="{FF2B5EF4-FFF2-40B4-BE49-F238E27FC236}">
                <a16:creationId xmlns:a16="http://schemas.microsoft.com/office/drawing/2014/main" id="{AA36547E-D528-9AED-AC36-2646E0D5B8C7}"/>
              </a:ext>
            </a:extLst>
          </p:cNvPr>
          <p:cNvGraphicFramePr>
            <a:graphicFrameLocks noGrp="1"/>
          </p:cNvGraphicFramePr>
          <p:nvPr>
            <p:ph idx="1"/>
            <p:extLst>
              <p:ext uri="{D42A27DB-BD31-4B8C-83A1-F6EECF244321}">
                <p14:modId xmlns:p14="http://schemas.microsoft.com/office/powerpoint/2010/main" val="2112447536"/>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640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effectLst>
                  <a:outerShdw blurRad="38100" dist="38100" dir="2700000" algn="tl">
                    <a:srgbClr val="000000">
                      <a:alpha val="43137"/>
                    </a:srgbClr>
                  </a:outerShdw>
                </a:effectLst>
              </a:rPr>
              <a:t>ARTIFAK SERVICE DATA DIAGRAM</a:t>
            </a:r>
          </a:p>
        </p:txBody>
      </p:sp>
      <p:pic>
        <p:nvPicPr>
          <p:cNvPr id="4" name="Picture 3"/>
          <p:cNvPicPr>
            <a:picLocks noChangeAspect="1"/>
          </p:cNvPicPr>
          <p:nvPr/>
        </p:nvPicPr>
        <p:blipFill>
          <a:blip r:embed="rId2"/>
          <a:stretch>
            <a:fillRect/>
          </a:stretch>
        </p:blipFill>
        <p:spPr>
          <a:xfrm>
            <a:off x="1097280" y="1940342"/>
            <a:ext cx="10015375" cy="2410277"/>
          </a:xfrm>
          <a:prstGeom prst="rect">
            <a:avLst/>
          </a:prstGeom>
        </p:spPr>
      </p:pic>
      <p:pic>
        <p:nvPicPr>
          <p:cNvPr id="5" name="Picture 4"/>
          <p:cNvPicPr>
            <a:picLocks noChangeAspect="1"/>
          </p:cNvPicPr>
          <p:nvPr/>
        </p:nvPicPr>
        <p:blipFill>
          <a:blip r:embed="rId3"/>
          <a:stretch>
            <a:fillRect/>
          </a:stretch>
        </p:blipFill>
        <p:spPr>
          <a:xfrm>
            <a:off x="1325778" y="4553601"/>
            <a:ext cx="9452662" cy="1173431"/>
          </a:xfrm>
          <a:prstGeom prst="rect">
            <a:avLst/>
          </a:prstGeom>
        </p:spPr>
      </p:pic>
    </p:spTree>
    <p:extLst>
      <p:ext uri="{BB962C8B-B14F-4D97-AF65-F5344CB8AC3E}">
        <p14:creationId xmlns:p14="http://schemas.microsoft.com/office/powerpoint/2010/main" val="195583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effectLst>
                  <a:outerShdw blurRad="38100" dist="38100" dir="2700000" algn="tl">
                    <a:srgbClr val="000000">
                      <a:alpha val="43137"/>
                    </a:srgbClr>
                  </a:outerShdw>
                </a:effectLst>
              </a:rPr>
              <a:t>SERVICE DATA DIAGRAM</a:t>
            </a:r>
          </a:p>
        </p:txBody>
      </p:sp>
      <p:pic>
        <p:nvPicPr>
          <p:cNvPr id="4" name="Picture 3"/>
          <p:cNvPicPr>
            <a:picLocks noChangeAspect="1"/>
          </p:cNvPicPr>
          <p:nvPr/>
        </p:nvPicPr>
        <p:blipFill>
          <a:blip r:embed="rId2"/>
          <a:stretch>
            <a:fillRect/>
          </a:stretch>
        </p:blipFill>
        <p:spPr>
          <a:xfrm>
            <a:off x="1097280" y="1852282"/>
            <a:ext cx="6992138" cy="4240510"/>
          </a:xfrm>
          <a:prstGeom prst="rect">
            <a:avLst/>
          </a:prstGeom>
        </p:spPr>
      </p:pic>
      <p:sp>
        <p:nvSpPr>
          <p:cNvPr id="5" name="Rectangle 4"/>
          <p:cNvSpPr/>
          <p:nvPr/>
        </p:nvSpPr>
        <p:spPr>
          <a:xfrm>
            <a:off x="4183275" y="5692682"/>
            <a:ext cx="6568143" cy="400110"/>
          </a:xfrm>
          <a:prstGeom prst="rect">
            <a:avLst/>
          </a:prstGeom>
        </p:spPr>
        <p:txBody>
          <a:bodyPr wrap="square">
            <a:spAutoFit/>
          </a:bodyPr>
          <a:lstStyle/>
          <a:p>
            <a:r>
              <a:rPr lang="en-US" sz="2000" b="1" dirty="0">
                <a:latin typeface="AdvP6C82"/>
              </a:rPr>
              <a:t>Three messages: Order, </a:t>
            </a:r>
            <a:r>
              <a:rPr lang="en-US" sz="2000" b="1" dirty="0" err="1">
                <a:latin typeface="AdvP6C82"/>
              </a:rPr>
              <a:t>OrderReference</a:t>
            </a:r>
            <a:r>
              <a:rPr lang="en-US" sz="2000" b="1" dirty="0">
                <a:latin typeface="AdvP6C82"/>
              </a:rPr>
              <a:t>, and Client</a:t>
            </a:r>
            <a:endParaRPr lang="id-ID" sz="2000" b="1" dirty="0"/>
          </a:p>
        </p:txBody>
      </p:sp>
    </p:spTree>
    <p:extLst>
      <p:ext uri="{BB962C8B-B14F-4D97-AF65-F5344CB8AC3E}">
        <p14:creationId xmlns:p14="http://schemas.microsoft.com/office/powerpoint/2010/main" val="886932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AD71-B8C7-66F9-6F5A-BF68D3FAEC65}"/>
              </a:ext>
            </a:extLst>
          </p:cNvPr>
          <p:cNvSpPr>
            <a:spLocks noGrp="1"/>
          </p:cNvSpPr>
          <p:nvPr>
            <p:ph type="title"/>
          </p:nvPr>
        </p:nvSpPr>
        <p:spPr>
          <a:xfrm>
            <a:off x="1097280" y="286603"/>
            <a:ext cx="10058400" cy="1013877"/>
          </a:xfrm>
        </p:spPr>
        <p:txBody>
          <a:bodyPr/>
          <a:lstStyle/>
          <a:p>
            <a:r>
              <a:rPr lang="en-US" b="1" i="0" dirty="0" err="1">
                <a:solidFill>
                  <a:srgbClr val="0D0D0D"/>
                </a:solidFill>
                <a:effectLst/>
                <a:latin typeface="Söhne"/>
              </a:rPr>
              <a:t>Komponen</a:t>
            </a:r>
            <a:r>
              <a:rPr lang="en-US" b="1" i="0" dirty="0">
                <a:solidFill>
                  <a:srgbClr val="0D0D0D"/>
                </a:solidFill>
                <a:effectLst/>
                <a:latin typeface="Söhne"/>
              </a:rPr>
              <a:t> Utama Logical Data Diagram</a:t>
            </a:r>
            <a:endParaRPr lang="en-US" dirty="0"/>
          </a:p>
        </p:txBody>
      </p:sp>
      <p:graphicFrame>
        <p:nvGraphicFramePr>
          <p:cNvPr id="4" name="Content Placeholder 3">
            <a:extLst>
              <a:ext uri="{FF2B5EF4-FFF2-40B4-BE49-F238E27FC236}">
                <a16:creationId xmlns:a16="http://schemas.microsoft.com/office/drawing/2014/main" id="{F923E95D-5D34-CC3F-C71A-0EC617703F98}"/>
              </a:ext>
            </a:extLst>
          </p:cNvPr>
          <p:cNvGraphicFramePr>
            <a:graphicFrameLocks noGrp="1"/>
          </p:cNvGraphicFramePr>
          <p:nvPr>
            <p:ph idx="1"/>
            <p:extLst>
              <p:ext uri="{D42A27DB-BD31-4B8C-83A1-F6EECF244321}">
                <p14:modId xmlns:p14="http://schemas.microsoft.com/office/powerpoint/2010/main" val="3069925889"/>
              </p:ext>
            </p:extLst>
          </p:nvPr>
        </p:nvGraphicFramePr>
        <p:xfrm>
          <a:off x="1097280" y="1845734"/>
          <a:ext cx="10058400" cy="4341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1080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AAD6-B3C6-0E8C-F0A0-AC21E5D0B404}"/>
              </a:ext>
            </a:extLst>
          </p:cNvPr>
          <p:cNvSpPr>
            <a:spLocks noGrp="1"/>
          </p:cNvSpPr>
          <p:nvPr>
            <p:ph type="title"/>
          </p:nvPr>
        </p:nvSpPr>
        <p:spPr/>
        <p:txBody>
          <a:bodyPr/>
          <a:lstStyle/>
          <a:p>
            <a:r>
              <a:rPr lang="en-US" b="1" i="0" dirty="0" err="1">
                <a:solidFill>
                  <a:srgbClr val="0D0D0D"/>
                </a:solidFill>
                <a:effectLst/>
                <a:latin typeface="Söhne"/>
              </a:rPr>
              <a:t>Fungsi</a:t>
            </a:r>
            <a:r>
              <a:rPr lang="en-US" b="1" i="0" dirty="0">
                <a:solidFill>
                  <a:srgbClr val="0D0D0D"/>
                </a:solidFill>
                <a:effectLst/>
                <a:latin typeface="Söhne"/>
              </a:rPr>
              <a:t> Logical Data Diagram</a:t>
            </a:r>
            <a:endParaRPr lang="en-US" dirty="0"/>
          </a:p>
        </p:txBody>
      </p:sp>
      <p:graphicFrame>
        <p:nvGraphicFramePr>
          <p:cNvPr id="4" name="Content Placeholder 3">
            <a:extLst>
              <a:ext uri="{FF2B5EF4-FFF2-40B4-BE49-F238E27FC236}">
                <a16:creationId xmlns:a16="http://schemas.microsoft.com/office/drawing/2014/main" id="{78E01CEE-23B2-6F78-197D-0E1552493EC5}"/>
              </a:ext>
            </a:extLst>
          </p:cNvPr>
          <p:cNvGraphicFramePr>
            <a:graphicFrameLocks noGrp="1"/>
          </p:cNvGraphicFramePr>
          <p:nvPr>
            <p:ph idx="1"/>
            <p:extLst>
              <p:ext uri="{D42A27DB-BD31-4B8C-83A1-F6EECF244321}">
                <p14:modId xmlns:p14="http://schemas.microsoft.com/office/powerpoint/2010/main" val="2353358010"/>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5041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BEDA-70FB-9774-56B7-7570F4CE4F69}"/>
              </a:ext>
            </a:extLst>
          </p:cNvPr>
          <p:cNvSpPr>
            <a:spLocks noGrp="1"/>
          </p:cNvSpPr>
          <p:nvPr>
            <p:ph type="title"/>
          </p:nvPr>
        </p:nvSpPr>
        <p:spPr/>
        <p:txBody>
          <a:bodyPr>
            <a:normAutofit/>
          </a:bodyPr>
          <a:lstStyle/>
          <a:p>
            <a:r>
              <a:rPr lang="en-US" b="1" i="0" dirty="0" err="1">
                <a:solidFill>
                  <a:srgbClr val="0D0D0D"/>
                </a:solidFill>
                <a:effectLst/>
                <a:latin typeface="Söhne"/>
              </a:rPr>
              <a:t>Perbedaan</a:t>
            </a:r>
            <a:r>
              <a:rPr lang="en-US" b="1" i="0" dirty="0">
                <a:solidFill>
                  <a:srgbClr val="0D0D0D"/>
                </a:solidFill>
                <a:effectLst/>
                <a:latin typeface="Söhne"/>
              </a:rPr>
              <a:t> </a:t>
            </a:r>
            <a:r>
              <a:rPr lang="en-US" b="1" i="0" dirty="0" err="1">
                <a:solidFill>
                  <a:srgbClr val="0D0D0D"/>
                </a:solidFill>
                <a:effectLst/>
                <a:latin typeface="Söhne"/>
              </a:rPr>
              <a:t>dengan</a:t>
            </a:r>
            <a:r>
              <a:rPr lang="en-US" b="1" i="0" dirty="0">
                <a:solidFill>
                  <a:srgbClr val="0D0D0D"/>
                </a:solidFill>
                <a:effectLst/>
                <a:latin typeface="Söhne"/>
              </a:rPr>
              <a:t> Physical Data Model (PDM)</a:t>
            </a:r>
            <a:endParaRPr lang="en-US" dirty="0"/>
          </a:p>
        </p:txBody>
      </p:sp>
      <p:sp>
        <p:nvSpPr>
          <p:cNvPr id="3" name="Content Placeholder 2">
            <a:extLst>
              <a:ext uri="{FF2B5EF4-FFF2-40B4-BE49-F238E27FC236}">
                <a16:creationId xmlns:a16="http://schemas.microsoft.com/office/drawing/2014/main" id="{A5F59FC1-9264-EFB9-F56C-43CD80AEB8E5}"/>
              </a:ext>
            </a:extLst>
          </p:cNvPr>
          <p:cNvSpPr>
            <a:spLocks noGrp="1"/>
          </p:cNvSpPr>
          <p:nvPr>
            <p:ph idx="1"/>
          </p:nvPr>
        </p:nvSpPr>
        <p:spPr>
          <a:xfrm>
            <a:off x="1097280" y="1845734"/>
            <a:ext cx="10058400" cy="4023360"/>
          </a:xfrm>
        </p:spPr>
        <p:txBody>
          <a:bodyPr/>
          <a:lstStyle/>
          <a:p>
            <a:pPr algn="just"/>
            <a:r>
              <a:rPr lang="en-US" b="1" i="0" dirty="0" err="1">
                <a:solidFill>
                  <a:srgbClr val="0D0D0D"/>
                </a:solidFill>
                <a:effectLst/>
                <a:latin typeface="Söhne"/>
              </a:rPr>
              <a:t>Berbeda</a:t>
            </a:r>
            <a:r>
              <a:rPr lang="en-US" b="1" i="0" dirty="0">
                <a:solidFill>
                  <a:srgbClr val="0D0D0D"/>
                </a:solidFill>
                <a:effectLst/>
                <a:latin typeface="Söhne"/>
              </a:rPr>
              <a:t> </a:t>
            </a:r>
            <a:r>
              <a:rPr lang="en-US" b="1" i="0" dirty="0" err="1">
                <a:solidFill>
                  <a:srgbClr val="0D0D0D"/>
                </a:solidFill>
                <a:effectLst/>
                <a:latin typeface="Söhne"/>
              </a:rPr>
              <a:t>dengan</a:t>
            </a:r>
            <a:r>
              <a:rPr lang="en-US" b="1" i="0" dirty="0">
                <a:solidFill>
                  <a:srgbClr val="0D0D0D"/>
                </a:solidFill>
                <a:effectLst/>
                <a:latin typeface="Söhne"/>
              </a:rPr>
              <a:t> Logical Data Model, Physical Data Model (PDM) </a:t>
            </a:r>
            <a:r>
              <a:rPr lang="en-US" b="1" i="0" dirty="0" err="1">
                <a:solidFill>
                  <a:srgbClr val="0D0D0D"/>
                </a:solidFill>
                <a:effectLst/>
                <a:latin typeface="Söhne"/>
              </a:rPr>
              <a:t>lebih</a:t>
            </a:r>
            <a:r>
              <a:rPr lang="en-US" b="1" i="0" dirty="0">
                <a:solidFill>
                  <a:srgbClr val="0D0D0D"/>
                </a:solidFill>
                <a:effectLst/>
                <a:latin typeface="Söhne"/>
              </a:rPr>
              <a:t> </a:t>
            </a:r>
            <a:r>
              <a:rPr lang="en-US" b="1" i="0" dirty="0" err="1">
                <a:solidFill>
                  <a:srgbClr val="0D0D0D"/>
                </a:solidFill>
                <a:effectLst/>
                <a:latin typeface="Söhne"/>
              </a:rPr>
              <a:t>fokus</a:t>
            </a:r>
            <a:r>
              <a:rPr lang="en-US" b="1" i="0" dirty="0">
                <a:solidFill>
                  <a:srgbClr val="0D0D0D"/>
                </a:solidFill>
                <a:effectLst/>
                <a:latin typeface="Söhne"/>
              </a:rPr>
              <a:t> pada </a:t>
            </a:r>
            <a:r>
              <a:rPr lang="en-US" b="1" i="0" dirty="0" err="1">
                <a:solidFill>
                  <a:srgbClr val="0D0D0D"/>
                </a:solidFill>
                <a:effectLst/>
                <a:latin typeface="Söhne"/>
              </a:rPr>
              <a:t>implementasi</a:t>
            </a:r>
            <a:r>
              <a:rPr lang="en-US" b="1" i="0" dirty="0">
                <a:solidFill>
                  <a:srgbClr val="0D0D0D"/>
                </a:solidFill>
                <a:effectLst/>
                <a:latin typeface="Söhne"/>
              </a:rPr>
              <a:t> </a:t>
            </a:r>
            <a:r>
              <a:rPr lang="en-US" b="1" i="0" dirty="0" err="1">
                <a:solidFill>
                  <a:srgbClr val="0D0D0D"/>
                </a:solidFill>
                <a:effectLst/>
                <a:latin typeface="Söhne"/>
              </a:rPr>
              <a:t>teknis</a:t>
            </a:r>
            <a:r>
              <a:rPr lang="en-US" b="1" i="0" dirty="0">
                <a:solidFill>
                  <a:srgbClr val="0D0D0D"/>
                </a:solidFill>
                <a:effectLst/>
                <a:latin typeface="Söhne"/>
              </a:rPr>
              <a:t> data </a:t>
            </a:r>
            <a:r>
              <a:rPr lang="en-US" b="1" i="0" dirty="0" err="1">
                <a:solidFill>
                  <a:srgbClr val="0D0D0D"/>
                </a:solidFill>
                <a:effectLst/>
                <a:latin typeface="Söhne"/>
              </a:rPr>
              <a:t>dalam</a:t>
            </a:r>
            <a:r>
              <a:rPr lang="en-US" b="1" i="0" dirty="0">
                <a:solidFill>
                  <a:srgbClr val="0D0D0D"/>
                </a:solidFill>
                <a:effectLst/>
                <a:latin typeface="Söhne"/>
              </a:rPr>
              <a:t> </a:t>
            </a:r>
            <a:r>
              <a:rPr lang="en-US" b="1" i="0" dirty="0" err="1">
                <a:solidFill>
                  <a:srgbClr val="0D0D0D"/>
                </a:solidFill>
                <a:effectLst/>
                <a:latin typeface="Söhne"/>
              </a:rPr>
              <a:t>sistem</a:t>
            </a:r>
            <a:r>
              <a:rPr lang="en-US" b="1" i="0" dirty="0">
                <a:solidFill>
                  <a:srgbClr val="0D0D0D"/>
                </a:solidFill>
                <a:effectLst/>
                <a:latin typeface="Söhne"/>
              </a:rPr>
              <a:t> database, </a:t>
            </a:r>
            <a:r>
              <a:rPr lang="en-US" b="1" i="0" dirty="0" err="1">
                <a:solidFill>
                  <a:srgbClr val="0D0D0D"/>
                </a:solidFill>
                <a:effectLst/>
                <a:latin typeface="Söhne"/>
              </a:rPr>
              <a:t>termasuk</a:t>
            </a:r>
            <a:r>
              <a:rPr lang="en-US" b="1" i="0" dirty="0">
                <a:solidFill>
                  <a:srgbClr val="0D0D0D"/>
                </a:solidFill>
                <a:effectLst/>
                <a:latin typeface="Söhne"/>
              </a:rPr>
              <a:t> detail </a:t>
            </a:r>
            <a:r>
              <a:rPr lang="en-US" b="1" i="0" dirty="0" err="1">
                <a:solidFill>
                  <a:srgbClr val="0D0D0D"/>
                </a:solidFill>
                <a:effectLst/>
                <a:latin typeface="Söhne"/>
              </a:rPr>
              <a:t>tentang</a:t>
            </a:r>
            <a:r>
              <a:rPr lang="en-US" b="1" i="0" dirty="0">
                <a:solidFill>
                  <a:srgbClr val="0D0D0D"/>
                </a:solidFill>
                <a:effectLst/>
                <a:latin typeface="Söhne"/>
              </a:rPr>
              <a:t> </a:t>
            </a:r>
            <a:r>
              <a:rPr lang="en-US" b="1" i="0" dirty="0" err="1">
                <a:solidFill>
                  <a:srgbClr val="0D0D0D"/>
                </a:solidFill>
                <a:effectLst/>
                <a:latin typeface="Söhne"/>
              </a:rPr>
              <a:t>bagaimana</a:t>
            </a:r>
            <a:r>
              <a:rPr lang="en-US" b="1" i="0" dirty="0">
                <a:solidFill>
                  <a:srgbClr val="0D0D0D"/>
                </a:solidFill>
                <a:effectLst/>
                <a:latin typeface="Söhne"/>
              </a:rPr>
              <a:t> data </a:t>
            </a:r>
            <a:r>
              <a:rPr lang="en-US" b="1" i="0" dirty="0" err="1">
                <a:solidFill>
                  <a:srgbClr val="0D0D0D"/>
                </a:solidFill>
                <a:effectLst/>
                <a:latin typeface="Söhne"/>
              </a:rPr>
              <a:t>disimpan</a:t>
            </a:r>
            <a:r>
              <a:rPr lang="en-US" b="1" i="0" dirty="0">
                <a:solidFill>
                  <a:srgbClr val="0D0D0D"/>
                </a:solidFill>
                <a:effectLst/>
                <a:latin typeface="Söhne"/>
              </a:rPr>
              <a:t>, </a:t>
            </a:r>
            <a:r>
              <a:rPr lang="en-US" b="1" i="0" dirty="0" err="1">
                <a:solidFill>
                  <a:srgbClr val="0D0D0D"/>
                </a:solidFill>
                <a:effectLst/>
                <a:latin typeface="Söhne"/>
              </a:rPr>
              <a:t>jenis</a:t>
            </a:r>
            <a:r>
              <a:rPr lang="en-US" b="1" i="0" dirty="0">
                <a:solidFill>
                  <a:srgbClr val="0D0D0D"/>
                </a:solidFill>
                <a:effectLst/>
                <a:latin typeface="Söhne"/>
              </a:rPr>
              <a:t> </a:t>
            </a:r>
            <a:r>
              <a:rPr lang="en-US" b="1" i="0" dirty="0" err="1">
                <a:solidFill>
                  <a:srgbClr val="0D0D0D"/>
                </a:solidFill>
                <a:effectLst/>
                <a:latin typeface="Söhne"/>
              </a:rPr>
              <a:t>indeks</a:t>
            </a:r>
            <a:r>
              <a:rPr lang="en-US" b="1" i="0" dirty="0">
                <a:solidFill>
                  <a:srgbClr val="0D0D0D"/>
                </a:solidFill>
                <a:effectLst/>
                <a:latin typeface="Söhne"/>
              </a:rPr>
              <a:t>, constraint, dan </a:t>
            </a:r>
            <a:r>
              <a:rPr lang="en-US" b="1" i="0" dirty="0" err="1">
                <a:solidFill>
                  <a:srgbClr val="0D0D0D"/>
                </a:solidFill>
                <a:effectLst/>
                <a:latin typeface="Söhne"/>
              </a:rPr>
              <a:t>aspek</a:t>
            </a:r>
            <a:r>
              <a:rPr lang="en-US" b="1" i="0" dirty="0">
                <a:solidFill>
                  <a:srgbClr val="0D0D0D"/>
                </a:solidFill>
                <a:effectLst/>
                <a:latin typeface="Söhne"/>
              </a:rPr>
              <a:t> </a:t>
            </a:r>
            <a:r>
              <a:rPr lang="en-US" b="1" i="0" dirty="0" err="1">
                <a:solidFill>
                  <a:srgbClr val="0D0D0D"/>
                </a:solidFill>
                <a:effectLst/>
                <a:latin typeface="Söhne"/>
              </a:rPr>
              <a:t>teknis</a:t>
            </a:r>
            <a:r>
              <a:rPr lang="en-US" b="1" i="0" dirty="0">
                <a:solidFill>
                  <a:srgbClr val="0D0D0D"/>
                </a:solidFill>
                <a:effectLst/>
                <a:latin typeface="Söhne"/>
              </a:rPr>
              <a:t> </a:t>
            </a:r>
            <a:r>
              <a:rPr lang="en-US" b="1" i="0" dirty="0" err="1">
                <a:solidFill>
                  <a:srgbClr val="0D0D0D"/>
                </a:solidFill>
                <a:effectLst/>
                <a:latin typeface="Söhne"/>
              </a:rPr>
              <a:t>lainnya</a:t>
            </a:r>
            <a:r>
              <a:rPr lang="en-US" b="1" i="0" dirty="0">
                <a:solidFill>
                  <a:srgbClr val="0D0D0D"/>
                </a:solidFill>
                <a:effectLst/>
                <a:latin typeface="Söhne"/>
              </a:rPr>
              <a:t>. </a:t>
            </a:r>
          </a:p>
          <a:p>
            <a:pPr algn="just"/>
            <a:r>
              <a:rPr lang="en-US" b="1" i="0" dirty="0">
                <a:solidFill>
                  <a:srgbClr val="0D0D0D"/>
                </a:solidFill>
                <a:effectLst/>
                <a:latin typeface="Söhne"/>
              </a:rPr>
              <a:t>LDM </a:t>
            </a:r>
            <a:r>
              <a:rPr lang="en-US" b="1" i="0" dirty="0" err="1">
                <a:solidFill>
                  <a:srgbClr val="0D0D0D"/>
                </a:solidFill>
                <a:effectLst/>
                <a:latin typeface="Söhne"/>
              </a:rPr>
              <a:t>berfokus</a:t>
            </a:r>
            <a:r>
              <a:rPr lang="en-US" b="1" i="0" dirty="0">
                <a:solidFill>
                  <a:srgbClr val="0D0D0D"/>
                </a:solidFill>
                <a:effectLst/>
                <a:latin typeface="Söhne"/>
              </a:rPr>
              <a:t> pada "</a:t>
            </a:r>
            <a:r>
              <a:rPr lang="en-US" b="1" i="0" dirty="0" err="1">
                <a:solidFill>
                  <a:srgbClr val="0D0D0D"/>
                </a:solidFill>
                <a:effectLst/>
                <a:latin typeface="Söhne"/>
              </a:rPr>
              <a:t>apa</a:t>
            </a:r>
            <a:r>
              <a:rPr lang="en-US" b="1" i="0" dirty="0">
                <a:solidFill>
                  <a:srgbClr val="0D0D0D"/>
                </a:solidFill>
                <a:effectLst/>
                <a:latin typeface="Söhne"/>
              </a:rPr>
              <a:t>" data </a:t>
            </a:r>
            <a:r>
              <a:rPr lang="en-US" b="1" i="0" dirty="0" err="1">
                <a:solidFill>
                  <a:srgbClr val="0D0D0D"/>
                </a:solidFill>
                <a:effectLst/>
                <a:latin typeface="Söhne"/>
              </a:rPr>
              <a:t>itu</a:t>
            </a:r>
            <a:r>
              <a:rPr lang="en-US" b="1" i="0" dirty="0">
                <a:solidFill>
                  <a:srgbClr val="0D0D0D"/>
                </a:solidFill>
                <a:effectLst/>
                <a:latin typeface="Söhne"/>
              </a:rPr>
              <a:t> dan </a:t>
            </a:r>
            <a:r>
              <a:rPr lang="en-US" b="1" i="0" dirty="0" err="1">
                <a:solidFill>
                  <a:srgbClr val="0D0D0D"/>
                </a:solidFill>
                <a:effectLst/>
                <a:latin typeface="Söhne"/>
              </a:rPr>
              <a:t>bagaimana</a:t>
            </a:r>
            <a:r>
              <a:rPr lang="en-US" b="1" i="0" dirty="0">
                <a:solidFill>
                  <a:srgbClr val="0D0D0D"/>
                </a:solidFill>
                <a:effectLst/>
                <a:latin typeface="Söhne"/>
              </a:rPr>
              <a:t> data </a:t>
            </a:r>
            <a:r>
              <a:rPr lang="en-US" b="1" i="0" dirty="0" err="1">
                <a:solidFill>
                  <a:srgbClr val="0D0D0D"/>
                </a:solidFill>
                <a:effectLst/>
                <a:latin typeface="Söhne"/>
              </a:rPr>
              <a:t>tersebut</a:t>
            </a:r>
            <a:r>
              <a:rPr lang="en-US" b="1" i="0" dirty="0">
                <a:solidFill>
                  <a:srgbClr val="0D0D0D"/>
                </a:solidFill>
                <a:effectLst/>
                <a:latin typeface="Söhne"/>
              </a:rPr>
              <a:t> </a:t>
            </a:r>
            <a:r>
              <a:rPr lang="en-US" b="1" i="0" dirty="0" err="1">
                <a:solidFill>
                  <a:srgbClr val="0D0D0D"/>
                </a:solidFill>
                <a:effectLst/>
                <a:latin typeface="Söhne"/>
              </a:rPr>
              <a:t>saling</a:t>
            </a:r>
            <a:r>
              <a:rPr lang="en-US" b="1" i="0" dirty="0">
                <a:solidFill>
                  <a:srgbClr val="0D0D0D"/>
                </a:solidFill>
                <a:effectLst/>
                <a:latin typeface="Söhne"/>
              </a:rPr>
              <a:t> </a:t>
            </a:r>
            <a:r>
              <a:rPr lang="en-US" b="1" i="0" dirty="0" err="1">
                <a:solidFill>
                  <a:srgbClr val="0D0D0D"/>
                </a:solidFill>
                <a:effectLst/>
                <a:latin typeface="Söhne"/>
              </a:rPr>
              <a:t>terkait</a:t>
            </a:r>
            <a:r>
              <a:rPr lang="en-US" b="1" i="0" dirty="0">
                <a:solidFill>
                  <a:srgbClr val="0D0D0D"/>
                </a:solidFill>
                <a:effectLst/>
                <a:latin typeface="Söhne"/>
              </a:rPr>
              <a:t>, </a:t>
            </a:r>
            <a:r>
              <a:rPr lang="en-US" b="1" i="0" dirty="0" err="1">
                <a:solidFill>
                  <a:srgbClr val="0D0D0D"/>
                </a:solidFill>
                <a:effectLst/>
                <a:latin typeface="Söhne"/>
              </a:rPr>
              <a:t>sedangkan</a:t>
            </a:r>
            <a:r>
              <a:rPr lang="en-US" b="1" i="0" dirty="0">
                <a:solidFill>
                  <a:srgbClr val="0D0D0D"/>
                </a:solidFill>
                <a:effectLst/>
                <a:latin typeface="Söhne"/>
              </a:rPr>
              <a:t> PDM </a:t>
            </a:r>
            <a:r>
              <a:rPr lang="en-US" b="1" i="0" dirty="0" err="1">
                <a:solidFill>
                  <a:srgbClr val="0D0D0D"/>
                </a:solidFill>
                <a:effectLst/>
                <a:latin typeface="Söhne"/>
              </a:rPr>
              <a:t>berfokus</a:t>
            </a:r>
            <a:r>
              <a:rPr lang="en-US" b="1" i="0" dirty="0">
                <a:solidFill>
                  <a:srgbClr val="0D0D0D"/>
                </a:solidFill>
                <a:effectLst/>
                <a:latin typeface="Söhne"/>
              </a:rPr>
              <a:t> pada "</a:t>
            </a:r>
            <a:r>
              <a:rPr lang="en-US" b="1" i="0" dirty="0" err="1">
                <a:solidFill>
                  <a:srgbClr val="0D0D0D"/>
                </a:solidFill>
                <a:effectLst/>
                <a:latin typeface="Söhne"/>
              </a:rPr>
              <a:t>bagaimana</a:t>
            </a:r>
            <a:r>
              <a:rPr lang="en-US" b="1" i="0" dirty="0">
                <a:solidFill>
                  <a:srgbClr val="0D0D0D"/>
                </a:solidFill>
                <a:effectLst/>
                <a:latin typeface="Söhne"/>
              </a:rPr>
              <a:t>" data </a:t>
            </a:r>
            <a:r>
              <a:rPr lang="en-US" b="1" i="0" dirty="0" err="1">
                <a:solidFill>
                  <a:srgbClr val="0D0D0D"/>
                </a:solidFill>
                <a:effectLst/>
                <a:latin typeface="Söhne"/>
              </a:rPr>
              <a:t>disimpan</a:t>
            </a:r>
            <a:r>
              <a:rPr lang="en-US" b="1" i="0" dirty="0">
                <a:solidFill>
                  <a:srgbClr val="0D0D0D"/>
                </a:solidFill>
                <a:effectLst/>
                <a:latin typeface="Söhne"/>
              </a:rPr>
              <a:t> dan </a:t>
            </a:r>
            <a:r>
              <a:rPr lang="en-US" b="1" i="0" dirty="0" err="1">
                <a:solidFill>
                  <a:srgbClr val="0D0D0D"/>
                </a:solidFill>
                <a:effectLst/>
                <a:latin typeface="Söhne"/>
              </a:rPr>
              <a:t>dikelola</a:t>
            </a:r>
            <a:r>
              <a:rPr lang="en-US" b="1" i="0" dirty="0">
                <a:solidFill>
                  <a:srgbClr val="0D0D0D"/>
                </a:solidFill>
                <a:effectLst/>
                <a:latin typeface="Söhne"/>
              </a:rPr>
              <a:t> </a:t>
            </a:r>
            <a:r>
              <a:rPr lang="en-US" b="1" i="0" dirty="0" err="1">
                <a:solidFill>
                  <a:srgbClr val="0D0D0D"/>
                </a:solidFill>
                <a:effectLst/>
                <a:latin typeface="Söhne"/>
              </a:rPr>
              <a:t>dalam</a:t>
            </a:r>
            <a:r>
              <a:rPr lang="en-US" b="1" i="0" dirty="0">
                <a:solidFill>
                  <a:srgbClr val="0D0D0D"/>
                </a:solidFill>
                <a:effectLst/>
                <a:latin typeface="Söhne"/>
              </a:rPr>
              <a:t> </a:t>
            </a:r>
            <a:r>
              <a:rPr lang="en-US" b="1" i="0" dirty="0" err="1">
                <a:solidFill>
                  <a:srgbClr val="0D0D0D"/>
                </a:solidFill>
                <a:effectLst/>
                <a:latin typeface="Söhne"/>
              </a:rPr>
              <a:t>teknologi</a:t>
            </a:r>
            <a:r>
              <a:rPr lang="en-US" b="1" i="0" dirty="0">
                <a:solidFill>
                  <a:srgbClr val="0D0D0D"/>
                </a:solidFill>
                <a:effectLst/>
                <a:latin typeface="Söhne"/>
              </a:rPr>
              <a:t> </a:t>
            </a:r>
            <a:r>
              <a:rPr lang="en-US" b="1" i="0" dirty="0" err="1">
                <a:solidFill>
                  <a:srgbClr val="0D0D0D"/>
                </a:solidFill>
                <a:effectLst/>
                <a:latin typeface="Söhne"/>
              </a:rPr>
              <a:t>spesifik</a:t>
            </a:r>
            <a:r>
              <a:rPr lang="en-US" b="1" i="0" dirty="0">
                <a:solidFill>
                  <a:srgbClr val="0D0D0D"/>
                </a:solidFill>
                <a:effectLst/>
                <a:latin typeface="Söhne"/>
              </a:rPr>
              <a:t>.</a:t>
            </a:r>
          </a:p>
          <a:p>
            <a:pPr algn="just"/>
            <a:endParaRPr lang="en-US" b="1" dirty="0"/>
          </a:p>
        </p:txBody>
      </p:sp>
    </p:spTree>
    <p:extLst>
      <p:ext uri="{BB962C8B-B14F-4D97-AF65-F5344CB8AC3E}">
        <p14:creationId xmlns:p14="http://schemas.microsoft.com/office/powerpoint/2010/main" val="258515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b="1" dirty="0">
                <a:effectLst>
                  <a:outerShdw blurRad="38100" dist="38100" dir="2700000" algn="tl">
                    <a:srgbClr val="000000">
                      <a:alpha val="43137"/>
                    </a:srgbClr>
                  </a:outerShdw>
                </a:effectLst>
              </a:rPr>
              <a:t>ARTIFAK LOGICAL DATA DIAGRAM</a:t>
            </a:r>
          </a:p>
        </p:txBody>
      </p:sp>
      <p:pic>
        <p:nvPicPr>
          <p:cNvPr id="4" name="Picture 3"/>
          <p:cNvPicPr>
            <a:picLocks noChangeAspect="1"/>
          </p:cNvPicPr>
          <p:nvPr/>
        </p:nvPicPr>
        <p:blipFill>
          <a:blip r:embed="rId2"/>
          <a:stretch>
            <a:fillRect/>
          </a:stretch>
        </p:blipFill>
        <p:spPr>
          <a:xfrm>
            <a:off x="1097280" y="2048857"/>
            <a:ext cx="9921210" cy="2609770"/>
          </a:xfrm>
          <a:prstGeom prst="rect">
            <a:avLst/>
          </a:prstGeom>
        </p:spPr>
      </p:pic>
      <p:pic>
        <p:nvPicPr>
          <p:cNvPr id="5" name="Picture 4"/>
          <p:cNvPicPr>
            <a:picLocks noChangeAspect="1"/>
          </p:cNvPicPr>
          <p:nvPr/>
        </p:nvPicPr>
        <p:blipFill>
          <a:blip r:embed="rId3"/>
          <a:stretch>
            <a:fillRect/>
          </a:stretch>
        </p:blipFill>
        <p:spPr>
          <a:xfrm>
            <a:off x="1192128" y="4658627"/>
            <a:ext cx="2781300" cy="1695450"/>
          </a:xfrm>
          <a:prstGeom prst="rect">
            <a:avLst/>
          </a:prstGeom>
        </p:spPr>
      </p:pic>
      <p:pic>
        <p:nvPicPr>
          <p:cNvPr id="6" name="Picture 5"/>
          <p:cNvPicPr>
            <a:picLocks noChangeAspect="1"/>
          </p:cNvPicPr>
          <p:nvPr/>
        </p:nvPicPr>
        <p:blipFill>
          <a:blip r:embed="rId4"/>
          <a:stretch>
            <a:fillRect/>
          </a:stretch>
        </p:blipFill>
        <p:spPr>
          <a:xfrm>
            <a:off x="4824161" y="4658627"/>
            <a:ext cx="3409950" cy="1695450"/>
          </a:xfrm>
          <a:prstGeom prst="rect">
            <a:avLst/>
          </a:prstGeom>
        </p:spPr>
      </p:pic>
    </p:spTree>
    <p:extLst>
      <p:ext uri="{BB962C8B-B14F-4D97-AF65-F5344CB8AC3E}">
        <p14:creationId xmlns:p14="http://schemas.microsoft.com/office/powerpoint/2010/main" val="1912787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650" y="286603"/>
            <a:ext cx="5650029" cy="1450757"/>
          </a:xfrm>
        </p:spPr>
        <p:txBody>
          <a:bodyPr>
            <a:noAutofit/>
          </a:bodyPr>
          <a:lstStyle/>
          <a:p>
            <a:r>
              <a:rPr lang="id-ID" sz="3200" b="1" dirty="0"/>
              <a:t>ENTITAS BISNIS UTAMA DAN ASOSIASINYA DALAM DOMAIN DISCOUNT TRAVEL</a:t>
            </a:r>
          </a:p>
        </p:txBody>
      </p:sp>
      <p:pic>
        <p:nvPicPr>
          <p:cNvPr id="4" name="Picture 3"/>
          <p:cNvPicPr>
            <a:picLocks noChangeAspect="1"/>
          </p:cNvPicPr>
          <p:nvPr/>
        </p:nvPicPr>
        <p:blipFill>
          <a:blip r:embed="rId2"/>
          <a:stretch>
            <a:fillRect/>
          </a:stretch>
        </p:blipFill>
        <p:spPr>
          <a:xfrm>
            <a:off x="4769811" y="2406315"/>
            <a:ext cx="6909949" cy="3642391"/>
          </a:xfrm>
          <a:prstGeom prst="rect">
            <a:avLst/>
          </a:prstGeom>
        </p:spPr>
      </p:pic>
      <p:pic>
        <p:nvPicPr>
          <p:cNvPr id="5" name="Picture 4" descr="A picture containing blur">
            <a:extLst>
              <a:ext uri="{FF2B5EF4-FFF2-40B4-BE49-F238E27FC236}">
                <a16:creationId xmlns:a16="http://schemas.microsoft.com/office/drawing/2014/main" id="{51D0BB9D-60FE-41CF-87D6-6A4361394E66}"/>
              </a:ext>
            </a:extLst>
          </p:cNvPr>
          <p:cNvPicPr>
            <a:picLocks noChangeAspect="1"/>
          </p:cNvPicPr>
          <p:nvPr/>
        </p:nvPicPr>
        <p:blipFill rotWithShape="1">
          <a:blip r:embed="rId3"/>
          <a:srcRect l="30238" r="24711" b="2"/>
          <a:stretch/>
        </p:blipFill>
        <p:spPr>
          <a:xfrm>
            <a:off x="20" y="-12128"/>
            <a:ext cx="4654276" cy="6870127"/>
          </a:xfrm>
          <a:prstGeom prst="rect">
            <a:avLst/>
          </a:prstGeom>
        </p:spPr>
      </p:pic>
    </p:spTree>
    <p:extLst>
      <p:ext uri="{BB962C8B-B14F-4D97-AF65-F5344CB8AC3E}">
        <p14:creationId xmlns:p14="http://schemas.microsoft.com/office/powerpoint/2010/main" val="47891984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226911E-AE6C-4963-864C-FEDEB2DC7729}">
  <ds:schemaRefs>
    <ds:schemaRef ds:uri="http://schemas.microsoft.com/sharepoint/v3/contenttype/forms"/>
  </ds:schemaRefs>
</ds:datastoreItem>
</file>

<file path=customXml/itemProps2.xml><?xml version="1.0" encoding="utf-8"?>
<ds:datastoreItem xmlns:ds="http://schemas.openxmlformats.org/officeDocument/2006/customXml" ds:itemID="{B6451C01-71EB-4236-9458-377C31D5C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5550B3-F1C0-4D73-82FC-DDABEC8F095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Retrospect design</Template>
  <TotalTime>0</TotalTime>
  <Words>2172</Words>
  <Application>Microsoft Office PowerPoint</Application>
  <PresentationFormat>Widescreen</PresentationFormat>
  <Paragraphs>170</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AdvP6C82</vt:lpstr>
      <vt:lpstr>Arial</vt:lpstr>
      <vt:lpstr>Calibri</vt:lpstr>
      <vt:lpstr>Calibri Light</vt:lpstr>
      <vt:lpstr>Söhne</vt:lpstr>
      <vt:lpstr>Retrospect</vt:lpstr>
      <vt:lpstr>MODUL 4 – ARSITEKTUR DATA</vt:lpstr>
      <vt:lpstr>MATERI KULIAH</vt:lpstr>
      <vt:lpstr>LOGICAL DATA DIAGRAM</vt:lpstr>
      <vt:lpstr>LOGICAL DATA DIAGRAM</vt:lpstr>
      <vt:lpstr>Komponen Utama Logical Data Diagram</vt:lpstr>
      <vt:lpstr>Fungsi Logical Data Diagram</vt:lpstr>
      <vt:lpstr>Perbedaan dengan Physical Data Model (PDM)</vt:lpstr>
      <vt:lpstr>ARTIFAK LOGICAL DATA DIAGRAM</vt:lpstr>
      <vt:lpstr>ENTITAS BISNIS UTAMA DAN ASOSIASINYA DALAM DOMAIN DISCOUNT TRAVEL</vt:lpstr>
      <vt:lpstr>LOGICAL DATA MODEL DARI “HOLIDAY”</vt:lpstr>
      <vt:lpstr>DATA DISSEMINATION DIAGRAM</vt:lpstr>
      <vt:lpstr>DATA DISSEMINATION DIAGRAM</vt:lpstr>
      <vt:lpstr>Komponen Utama Data Dissemination Diagram</vt:lpstr>
      <vt:lpstr>Komponen Utama Data Dissemination Diagram</vt:lpstr>
      <vt:lpstr>Fungsi Data Dissemination Diagram</vt:lpstr>
      <vt:lpstr>MANFAAT DATA DISSEMINATION DIAGRAM</vt:lpstr>
      <vt:lpstr>ARTIFAK DATA DISSEMINATION DIAGRAM</vt:lpstr>
      <vt:lpstr>DATA DISSEMINATION DIAGRAM</vt:lpstr>
      <vt:lpstr>DATA SECURITY DIAGRAM</vt:lpstr>
      <vt:lpstr>DATA SECURITY DIAGRAM</vt:lpstr>
      <vt:lpstr>Komponen Utama Data Security Diagram</vt:lpstr>
      <vt:lpstr>Komponen Utama Data Security Diagram</vt:lpstr>
      <vt:lpstr>Fungsi Data Security Diagram</vt:lpstr>
      <vt:lpstr>Fungsi Data Security Diagram</vt:lpstr>
      <vt:lpstr>MANFAAT DATA SECURITY DIAGRAM</vt:lpstr>
      <vt:lpstr>ARTIFAK DATA SECURITY DIAGRAM</vt:lpstr>
      <vt:lpstr>DATA SECURITY DIAGRAM</vt:lpstr>
      <vt:lpstr>DATA SECURITY TABLE</vt:lpstr>
      <vt:lpstr>DATA MIGRATION DIAGRAM</vt:lpstr>
      <vt:lpstr>DATA MIGRATION DIAGRAM</vt:lpstr>
      <vt:lpstr>KOMPONEN DATA MIGRATION DIAGRAM</vt:lpstr>
      <vt:lpstr>KOMPONEN DATA MIGRATION DIAGRAM</vt:lpstr>
      <vt:lpstr>MANFAAT DATA MIGRATION DIAGRAM</vt:lpstr>
      <vt:lpstr>ARTIFAK DATA MIGRATION DIAGRAM</vt:lpstr>
      <vt:lpstr>DATA MIGRATION DIAGRAM</vt:lpstr>
      <vt:lpstr>Kebergantungan migrasi bisa terdapat antara entitas bisnis atau dapat didefinisikan lebih presisi pada level atribut</vt:lpstr>
      <vt:lpstr>DATA MIGRATION MATRIX</vt:lpstr>
      <vt:lpstr>SERVICE DATA DIAGRAM</vt:lpstr>
      <vt:lpstr>SERVICE DATA DIAGRAM</vt:lpstr>
      <vt:lpstr>CAKUPAN SERVICE DATA DIAGRAM</vt:lpstr>
      <vt:lpstr>MANFAAT SERVICE DATA DIAGRAM</vt:lpstr>
      <vt:lpstr>ARTIFAK SERVICE DATA DIAGRAM</vt:lpstr>
      <vt:lpstr>SERVICE DATA DIAGRAM</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2020-04-12T03:56:21Z</dcterms:created>
  <dcterms:modified xsi:type="dcterms:W3CDTF">2024-03-31T02:10:46Z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